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p:sldMasterIdLst>
    <p:sldMasterId id="2147483648" r:id="rId1"/>
  </p:sldMasterIdLst>
  <p:notesMasterIdLst>
    <p:notesMasterId r:id="rId19"/>
  </p:notesMasterIdLst>
  <p:handoutMasterIdLst>
    <p:handoutMasterId r:id="rId20"/>
  </p:handoutMasterIdLst>
  <p:sldIdLst>
    <p:sldId id="273" r:id="rId2"/>
    <p:sldId id="274" r:id="rId3"/>
    <p:sldId id="295" r:id="rId4"/>
    <p:sldId id="275" r:id="rId5"/>
    <p:sldId id="276" r:id="rId6"/>
    <p:sldId id="278" r:id="rId7"/>
    <p:sldId id="277" r:id="rId8"/>
    <p:sldId id="279" r:id="rId9"/>
    <p:sldId id="281" r:id="rId10"/>
    <p:sldId id="282" r:id="rId11"/>
    <p:sldId id="296" r:id="rId12"/>
    <p:sldId id="283" r:id="rId13"/>
    <p:sldId id="285" r:id="rId14"/>
    <p:sldId id="287" r:id="rId15"/>
    <p:sldId id="292" r:id="rId16"/>
    <p:sldId id="293" r:id="rId17"/>
    <p:sldId id="297" r:id="rId18"/>
  </p:sldIdLst>
  <p:sldSz cx="9144000" cy="6858000" type="screen4x3"/>
  <p:notesSz cx="6858000" cy="9144000"/>
  <p:defaultTextStyle>
    <a:lvl1pPr marL="0" algn="l" rtl="0" latinLnBrk="0">
      <a:defRPr sz="1800" kern="1200">
        <a:solidFill>
          <a:schemeClr val="tx1"/>
        </a:solidFill>
        <a:latin typeface="+mn-lt"/>
        <a:ea typeface="+mn-ea"/>
        <a:cs typeface="+mn-cs"/>
      </a:defRPr>
    </a:lvl1pPr>
    <a:lvl2pPr marL="457200" algn="l" rtl="0" latinLnBrk="0">
      <a:defRPr sz="1800" kern="1200">
        <a:solidFill>
          <a:schemeClr val="tx1"/>
        </a:solidFill>
        <a:latin typeface="+mn-lt"/>
        <a:ea typeface="+mn-ea"/>
        <a:cs typeface="+mn-cs"/>
      </a:defRPr>
    </a:lvl2pPr>
    <a:lvl3pPr marL="914400" algn="l" rtl="0" latinLnBrk="0">
      <a:defRPr sz="1800" kern="1200">
        <a:solidFill>
          <a:schemeClr val="tx1"/>
        </a:solidFill>
        <a:latin typeface="+mn-lt"/>
        <a:ea typeface="+mn-ea"/>
        <a:cs typeface="+mn-cs"/>
      </a:defRPr>
    </a:lvl3pPr>
    <a:lvl4pPr marL="1371600" algn="l" rtl="0" latinLnBrk="0">
      <a:defRPr sz="1800" kern="1200">
        <a:solidFill>
          <a:schemeClr val="tx1"/>
        </a:solidFill>
        <a:latin typeface="+mn-lt"/>
        <a:ea typeface="+mn-ea"/>
        <a:cs typeface="+mn-cs"/>
      </a:defRPr>
    </a:lvl4pPr>
    <a:lvl5pPr marL="1828800" algn="l" rtl="0" latinLnBrk="0">
      <a:defRPr sz="1800" kern="1200">
        <a:solidFill>
          <a:schemeClr val="tx1"/>
        </a:solidFill>
        <a:latin typeface="+mn-lt"/>
        <a:ea typeface="+mn-ea"/>
        <a:cs typeface="+mn-cs"/>
      </a:defRPr>
    </a:lvl5pPr>
    <a:lvl6pPr marL="2286000" algn="l" rtl="0" latinLnBrk="0">
      <a:defRPr sz="1800" kern="1200">
        <a:solidFill>
          <a:schemeClr val="tx1"/>
        </a:solidFill>
        <a:latin typeface="+mn-lt"/>
        <a:ea typeface="+mn-ea"/>
        <a:cs typeface="+mn-cs"/>
      </a:defRPr>
    </a:lvl6pPr>
    <a:lvl7pPr marL="2743200" algn="l" rtl="0" latinLnBrk="0">
      <a:defRPr sz="1800" kern="1200">
        <a:solidFill>
          <a:schemeClr val="tx1"/>
        </a:solidFill>
        <a:latin typeface="+mn-lt"/>
        <a:ea typeface="+mn-ea"/>
        <a:cs typeface="+mn-cs"/>
      </a:defRPr>
    </a:lvl7pPr>
    <a:lvl8pPr marL="3200400" algn="l" rtl="0" latinLnBrk="0">
      <a:defRPr sz="1800" kern="1200">
        <a:solidFill>
          <a:schemeClr val="tx1"/>
        </a:solidFill>
        <a:latin typeface="+mn-lt"/>
        <a:ea typeface="+mn-ea"/>
        <a:cs typeface="+mn-cs"/>
      </a:defRPr>
    </a:lvl8pPr>
    <a:lvl9pPr marL="3657600" algn="l" rtl="0" latinLnBrk="0">
      <a:defRPr sz="1800" kern="1200">
        <a:solidFill>
          <a:schemeClr val="tx1"/>
        </a:solidFill>
        <a:latin typeface="+mn-lt"/>
        <a:ea typeface="+mn-ea"/>
        <a:cs typeface="+mn-cs"/>
      </a:defRPr>
    </a:lvl9pPr>
    <a:extLst/>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580" autoAdjust="0"/>
    <p:restoredTop sz="86410" autoAdjust="0"/>
  </p:normalViewPr>
  <p:slideViewPr>
    <p:cSldViewPr>
      <p:cViewPr varScale="1">
        <p:scale>
          <a:sx n="61" d="100"/>
          <a:sy n="61" d="100"/>
        </p:scale>
        <p:origin x="-104" y="-168"/>
      </p:cViewPr>
      <p:guideLst>
        <p:guide orient="horz" pos="2160"/>
        <p:guide pos="2880"/>
      </p:guideLst>
    </p:cSldViewPr>
  </p:slideViewPr>
  <p:outlineViewPr>
    <p:cViewPr>
      <p:scale>
        <a:sx n="33" d="100"/>
        <a:sy n="33" d="100"/>
      </p:scale>
      <p:origin x="0" y="20792"/>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handoutMaster" Target="handoutMasters/handoutMaster1.xml"/><Relationship Id="rId21" Type="http://schemas.openxmlformats.org/officeDocument/2006/relationships/printerSettings" Target="printerSettings/printerSettings1.bin"/><Relationship Id="rId22" Type="http://schemas.openxmlformats.org/officeDocument/2006/relationships/presProps" Target="presProps.xml"/><Relationship Id="rId23" Type="http://schemas.openxmlformats.org/officeDocument/2006/relationships/viewProps" Target="viewProps.xml"/><Relationship Id="rId24" Type="http://schemas.openxmlformats.org/officeDocument/2006/relationships/theme" Target="theme/theme1.xml"/><Relationship Id="rId25"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Rectangle 2"/>
          <p:cNvSpPr>
            <a:spLocks noGrp="1"/>
          </p:cNvSpPr>
          <p:nvPr>
            <p:ph type="hdr" sz="quarter"/>
          </p:nvPr>
        </p:nvSpPr>
        <p:spPr>
          <a:xfrm>
            <a:off x="0" y="0"/>
            <a:ext cx="2971800" cy="457200"/>
          </a:xfrm>
          <a:prstGeom prst="rect">
            <a:avLst/>
          </a:prstGeom>
        </p:spPr>
        <p:txBody>
          <a:bodyPr vert="horz" rtlCol="0"/>
          <a:lstStyle>
            <a:lvl1pPr algn="l">
              <a:defRPr sz="1200"/>
            </a:lvl1pPr>
            <a:extLst/>
          </a:lstStyle>
          <a:p>
            <a:endParaRPr lang="en-US"/>
          </a:p>
        </p:txBody>
      </p:sp>
      <p:sp>
        <p:nvSpPr>
          <p:cNvPr id="3" name="Rectangle 3"/>
          <p:cNvSpPr>
            <a:spLocks noGrp="1"/>
          </p:cNvSpPr>
          <p:nvPr>
            <p:ph type="dt" sz="quarter" idx="1"/>
          </p:nvPr>
        </p:nvSpPr>
        <p:spPr>
          <a:xfrm>
            <a:off x="3884613" y="0"/>
            <a:ext cx="2971800" cy="457200"/>
          </a:xfrm>
          <a:prstGeom prst="rect">
            <a:avLst/>
          </a:prstGeom>
        </p:spPr>
        <p:txBody>
          <a:bodyPr vert="horz" rtlCol="0"/>
          <a:lstStyle>
            <a:lvl1pPr algn="r">
              <a:defRPr sz="1200"/>
            </a:lvl1pPr>
            <a:extLst/>
          </a:lstStyle>
          <a:p>
            <a:fld id="{54D4857D-62A5-486B-9129-468003D7E020}" type="datetimeFigureOut">
              <a:rPr lang="en-US" smtClean="0"/>
              <a:pPr/>
              <a:t>6/8/20</a:t>
            </a:fld>
            <a:endParaRPr lang="en-US"/>
          </a:p>
        </p:txBody>
      </p:sp>
      <p:sp>
        <p:nvSpPr>
          <p:cNvPr id="4" name="Rectangle 4"/>
          <p:cNvSpPr>
            <a:spLocks noGrp="1"/>
          </p:cNvSpPr>
          <p:nvPr>
            <p:ph type="ftr" sz="quarter" idx="2"/>
          </p:nvPr>
        </p:nvSpPr>
        <p:spPr>
          <a:xfrm>
            <a:off x="0" y="8685213"/>
            <a:ext cx="2971800" cy="457200"/>
          </a:xfrm>
          <a:prstGeom prst="rect">
            <a:avLst/>
          </a:prstGeom>
        </p:spPr>
        <p:txBody>
          <a:bodyPr vert="horz" rtlCol="0" anchor="b"/>
          <a:lstStyle>
            <a:lvl1pPr algn="l">
              <a:defRPr sz="1200"/>
            </a:lvl1pPr>
            <a:extLst/>
          </a:lstStyle>
          <a:p>
            <a:endParaRPr lang="en-US"/>
          </a:p>
        </p:txBody>
      </p:sp>
      <p:sp>
        <p:nvSpPr>
          <p:cNvPr id="5" name="Rectangle 5"/>
          <p:cNvSpPr>
            <a:spLocks noGrp="1"/>
          </p:cNvSpPr>
          <p:nvPr>
            <p:ph type="sldNum" sz="quarter" idx="3"/>
          </p:nvPr>
        </p:nvSpPr>
        <p:spPr>
          <a:xfrm>
            <a:off x="3884613" y="8685213"/>
            <a:ext cx="2971800" cy="457200"/>
          </a:xfrm>
          <a:prstGeom prst="rect">
            <a:avLst/>
          </a:prstGeom>
        </p:spPr>
        <p:txBody>
          <a:bodyPr vert="horz" rtlCol="0" anchor="b"/>
          <a:lstStyle>
            <a:lvl1pPr algn="r">
              <a:defRPr sz="1200"/>
            </a:lvl1pPr>
            <a:extLst/>
          </a:lstStyle>
          <a:p>
            <a:fld id="{2EBE4566-6F3A-4CC1-BD6C-9C510D05F126}" type="slidenum">
              <a:rPr lang="en-US" smtClean="0"/>
              <a:pPr/>
              <a:t>‹#›</a:t>
            </a:fld>
            <a:endParaRPr lang="en-US"/>
          </a:p>
        </p:txBody>
      </p:sp>
    </p:spTree>
    <p:extLst>
      <p:ext uri="{BB962C8B-B14F-4D97-AF65-F5344CB8AC3E}">
        <p14:creationId xmlns:p14="http://schemas.microsoft.com/office/powerpoint/2010/main" val="276347604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Rectangle 2"/>
          <p:cNvSpPr>
            <a:spLocks noGrp="1"/>
          </p:cNvSpPr>
          <p:nvPr>
            <p:ph type="hdr" sz="quarter"/>
          </p:nvPr>
        </p:nvSpPr>
        <p:spPr>
          <a:xfrm>
            <a:off x="0" y="0"/>
            <a:ext cx="2971800" cy="457200"/>
          </a:xfrm>
          <a:prstGeom prst="rect">
            <a:avLst/>
          </a:prstGeom>
        </p:spPr>
        <p:txBody>
          <a:bodyPr vert="horz" rtlCol="0"/>
          <a:lstStyle>
            <a:lvl1pPr algn="l">
              <a:defRPr sz="1200"/>
            </a:lvl1pPr>
            <a:extLst/>
          </a:lstStyle>
          <a:p>
            <a:endParaRPr lang="en-US"/>
          </a:p>
        </p:txBody>
      </p:sp>
      <p:sp>
        <p:nvSpPr>
          <p:cNvPr id="3" name="Rectangle 3"/>
          <p:cNvSpPr>
            <a:spLocks noGrp="1"/>
          </p:cNvSpPr>
          <p:nvPr>
            <p:ph type="dt" idx="1"/>
          </p:nvPr>
        </p:nvSpPr>
        <p:spPr>
          <a:xfrm>
            <a:off x="3884613" y="0"/>
            <a:ext cx="2971800" cy="457200"/>
          </a:xfrm>
          <a:prstGeom prst="rect">
            <a:avLst/>
          </a:prstGeom>
        </p:spPr>
        <p:txBody>
          <a:bodyPr vert="horz" rtlCol="0"/>
          <a:lstStyle>
            <a:lvl1pPr algn="r">
              <a:defRPr sz="1200"/>
            </a:lvl1pPr>
            <a:extLst/>
          </a:lstStyle>
          <a:p>
            <a:fld id="{2D2EF2CE-B28C-4ED4-8FD0-48BB3F48846A}" type="datetimeFigureOut">
              <a:rPr lang="en-US" smtClean="0"/>
              <a:pPr/>
              <a:t>6/8/20</a:t>
            </a:fld>
            <a:endParaRPr lang="en-US"/>
          </a:p>
        </p:txBody>
      </p:sp>
      <p:sp>
        <p:nvSpPr>
          <p:cNvPr id="4" name="Rectangle 4"/>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rtlCol="0" anchor="ctr"/>
          <a:lstStyle>
            <a:extLst/>
          </a:lstStyle>
          <a:p>
            <a:endParaRPr lang="en-US"/>
          </a:p>
        </p:txBody>
      </p:sp>
      <p:sp>
        <p:nvSpPr>
          <p:cNvPr id="5" name="Rectangle 5"/>
          <p:cNvSpPr>
            <a:spLocks noGrp="1"/>
          </p:cNvSpPr>
          <p:nvPr>
            <p:ph type="body" sz="quarter" idx="3"/>
          </p:nvPr>
        </p:nvSpPr>
        <p:spPr>
          <a:xfrm>
            <a:off x="685800" y="4343400"/>
            <a:ext cx="5486400" cy="4114800"/>
          </a:xfrm>
          <a:prstGeom prst="rect">
            <a:avLst/>
          </a:prstGeom>
        </p:spPr>
        <p:txBody>
          <a:bodyPr vert="horz" rtlCol="0">
            <a:normAutofit/>
          </a:bodyPr>
          <a:lstStyle>
            <a:extLst/>
          </a:lstStyle>
          <a:p>
            <a:pPr lvl="0"/>
            <a:r>
              <a:rPr lang="en-US" smtClean="0"/>
              <a:t>Click to edit Master text styles</a:t>
            </a:r>
            <a:endParaRPr lang="en-US"/>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6"/>
          <p:cNvSpPr>
            <a:spLocks noGrp="1"/>
          </p:cNvSpPr>
          <p:nvPr>
            <p:ph type="ftr" sz="quarter" idx="4"/>
          </p:nvPr>
        </p:nvSpPr>
        <p:spPr>
          <a:xfrm>
            <a:off x="0" y="8685213"/>
            <a:ext cx="2971800" cy="457200"/>
          </a:xfrm>
          <a:prstGeom prst="rect">
            <a:avLst/>
          </a:prstGeom>
        </p:spPr>
        <p:txBody>
          <a:bodyPr vert="horz" rtlCol="0" anchor="b"/>
          <a:lstStyle>
            <a:lvl1pPr algn="l">
              <a:defRPr sz="1200"/>
            </a:lvl1pPr>
            <a:extLst/>
          </a:lstStyle>
          <a:p>
            <a:endParaRPr lang="en-US"/>
          </a:p>
        </p:txBody>
      </p:sp>
      <p:sp>
        <p:nvSpPr>
          <p:cNvPr id="7" name="Rectangle 7"/>
          <p:cNvSpPr>
            <a:spLocks noGrp="1"/>
          </p:cNvSpPr>
          <p:nvPr>
            <p:ph type="sldNum" sz="quarter" idx="5"/>
          </p:nvPr>
        </p:nvSpPr>
        <p:spPr>
          <a:xfrm>
            <a:off x="3884613" y="8685213"/>
            <a:ext cx="2971800" cy="457200"/>
          </a:xfrm>
          <a:prstGeom prst="rect">
            <a:avLst/>
          </a:prstGeom>
        </p:spPr>
        <p:txBody>
          <a:bodyPr vert="horz" rtlCol="0" anchor="b"/>
          <a:lstStyle>
            <a:lvl1pPr algn="r">
              <a:defRPr sz="1200"/>
            </a:lvl1pPr>
            <a:extLst/>
          </a:lstStyle>
          <a:p>
            <a:fld id="{61807874-5299-41B2-A37A-6AA3547857F4}" type="slidenum">
              <a:rPr lang="en-US" smtClean="0"/>
              <a:pPr/>
              <a:t>‹#›</a:t>
            </a:fld>
            <a:endParaRPr lang="en-US"/>
          </a:p>
        </p:txBody>
      </p:sp>
    </p:spTree>
    <p:extLst>
      <p:ext uri="{BB962C8B-B14F-4D97-AF65-F5344CB8AC3E}">
        <p14:creationId xmlns:p14="http://schemas.microsoft.com/office/powerpoint/2010/main" val="932858598"/>
      </p:ext>
    </p:extLst>
  </p:cSld>
  <p:clrMap bg1="lt1" tx1="dk1" bg2="lt2" tx2="dk2" accent1="accent1" accent2="accent2" accent3="accent3" accent4="accent4" accent5="accent5" accent6="accent6" hlink="hlink" folHlink="folHlink"/>
  <p:notesStyle>
    <a:lvl1pPr marL="0" algn="l" rtl="0">
      <a:defRPr sz="1200" kern="1200">
        <a:solidFill>
          <a:schemeClr val="tx1"/>
        </a:solidFill>
        <a:latin typeface="+mn-lt"/>
        <a:ea typeface="+mn-ea"/>
        <a:cs typeface="+mn-cs"/>
      </a:defRPr>
    </a:lvl1pPr>
    <a:lvl2pPr marL="457200" algn="l" rtl="0">
      <a:defRPr sz="1200" kern="1200">
        <a:solidFill>
          <a:schemeClr val="tx1"/>
        </a:solidFill>
        <a:latin typeface="+mn-lt"/>
        <a:ea typeface="+mn-ea"/>
        <a:cs typeface="+mn-cs"/>
      </a:defRPr>
    </a:lvl2pPr>
    <a:lvl3pPr marL="914400" algn="l" rtl="0">
      <a:defRPr sz="1200" kern="1200">
        <a:solidFill>
          <a:schemeClr val="tx1"/>
        </a:solidFill>
        <a:latin typeface="+mn-lt"/>
        <a:ea typeface="+mn-ea"/>
        <a:cs typeface="+mn-cs"/>
      </a:defRPr>
    </a:lvl3pPr>
    <a:lvl4pPr marL="1371600" algn="l" rtl="0">
      <a:defRPr sz="1200" kern="1200">
        <a:solidFill>
          <a:schemeClr val="tx1"/>
        </a:solidFill>
        <a:latin typeface="+mn-lt"/>
        <a:ea typeface="+mn-ea"/>
        <a:cs typeface="+mn-cs"/>
      </a:defRPr>
    </a:lvl4pPr>
    <a:lvl5pPr marL="1828800" algn="l" rtl="0">
      <a:defRPr sz="1200" kern="1200">
        <a:solidFill>
          <a:schemeClr val="tx1"/>
        </a:solidFill>
        <a:latin typeface="+mn-lt"/>
        <a:ea typeface="+mn-ea"/>
        <a:cs typeface="+mn-cs"/>
      </a:defRPr>
    </a:lvl5pPr>
    <a:lvl6pPr marL="2286000" algn="l" rtl="0">
      <a:defRPr sz="1200" kern="1200">
        <a:solidFill>
          <a:schemeClr val="tx1"/>
        </a:solidFill>
        <a:latin typeface="+mn-lt"/>
        <a:ea typeface="+mn-ea"/>
        <a:cs typeface="+mn-cs"/>
      </a:defRPr>
    </a:lvl6pPr>
    <a:lvl7pPr marL="2743200" algn="l" rtl="0">
      <a:defRPr sz="1200" kern="1200">
        <a:solidFill>
          <a:schemeClr val="tx1"/>
        </a:solidFill>
        <a:latin typeface="+mn-lt"/>
        <a:ea typeface="+mn-ea"/>
        <a:cs typeface="+mn-cs"/>
      </a:defRPr>
    </a:lvl7pPr>
    <a:lvl8pPr marL="3200400" algn="l" rtl="0">
      <a:defRPr sz="1200" kern="1200">
        <a:solidFill>
          <a:schemeClr val="tx1"/>
        </a:solidFill>
        <a:latin typeface="+mn-lt"/>
        <a:ea typeface="+mn-ea"/>
        <a:cs typeface="+mn-cs"/>
      </a:defRPr>
    </a:lvl8pPr>
    <a:lvl9pPr marL="3657600" algn="l" rtl="0">
      <a:defRPr sz="1200" kern="1200">
        <a:solidFill>
          <a:schemeClr val="tx1"/>
        </a:solidFill>
        <a:latin typeface="+mn-lt"/>
        <a:ea typeface="+mn-ea"/>
        <a:cs typeface="+mn-cs"/>
      </a:defRPr>
    </a:lvl9pPr>
    <a:extLst/>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1807874-5299-41B2-A37A-6AA3547857F4}" type="slidenum">
              <a:rPr lang="en-US" smtClean="0"/>
              <a:pPr/>
              <a:t>15</a:t>
            </a:fld>
            <a:endParaRPr lang="en-US"/>
          </a:p>
        </p:txBody>
      </p:sp>
    </p:spTree>
    <p:extLst>
      <p:ext uri="{BB962C8B-B14F-4D97-AF65-F5344CB8AC3E}">
        <p14:creationId xmlns:p14="http://schemas.microsoft.com/office/powerpoint/2010/main" val="41076422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2" name="Rectangle 3"/>
          <p:cNvSpPr>
            <a:spLocks noGrp="1"/>
          </p:cNvSpPr>
          <p:nvPr>
            <p:ph type="subTitle" idx="1"/>
          </p:nvPr>
        </p:nvSpPr>
        <p:spPr>
          <a:xfrm>
            <a:off x="457200" y="5396132"/>
            <a:ext cx="8098302" cy="762000"/>
          </a:xfrm>
        </p:spPr>
        <p:txBody>
          <a:bodyPr/>
          <a:lstStyle>
            <a:lvl1pPr marL="0" indent="0" algn="r">
              <a:buNone/>
              <a:defRPr sz="1400"/>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en-US" smtClean="0"/>
              <a:t>Click to edit Master subtitle style</a:t>
            </a:r>
            <a:endParaRPr lang="en-US" dirty="0"/>
          </a:p>
        </p:txBody>
      </p:sp>
      <p:grpSp>
        <p:nvGrpSpPr>
          <p:cNvPr id="16" name="Group 23"/>
          <p:cNvGrpSpPr/>
          <p:nvPr/>
        </p:nvGrpSpPr>
        <p:grpSpPr>
          <a:xfrm>
            <a:off x="14990" y="1976657"/>
            <a:ext cx="2042410" cy="533400"/>
            <a:chOff x="0" y="2000250"/>
            <a:chExt cx="3733800" cy="533400"/>
          </a:xfrm>
        </p:grpSpPr>
        <p:sp>
          <p:nvSpPr>
            <p:cNvPr id="30" name="Rectangle 14"/>
            <p:cNvSpPr/>
            <p:nvPr/>
          </p:nvSpPr>
          <p:spPr>
            <a:xfrm>
              <a:off x="0" y="2381250"/>
              <a:ext cx="3733800" cy="76200"/>
            </a:xfrm>
            <a:prstGeom prst="rect">
              <a:avLst/>
            </a:prstGeom>
          </p:spPr>
          <p:style>
            <a:lnRef idx="1">
              <a:schemeClr val="accent6"/>
            </a:lnRef>
            <a:fillRef idx="3">
              <a:schemeClr val="accent6"/>
            </a:fillRef>
            <a:effectRef idx="3">
              <a:schemeClr val="accent6"/>
            </a:effectRef>
            <a:fontRef idx="minor">
              <a:schemeClr val="lt1"/>
            </a:fontRef>
          </p:style>
          <p:txBody>
            <a:bodyPr anchor="ctr"/>
            <a:lstStyle>
              <a:extLst/>
            </a:lstStyle>
            <a:p>
              <a:pPr algn="ctr"/>
              <a:endParaRPr lang="en-US"/>
            </a:p>
          </p:txBody>
        </p:sp>
        <p:sp>
          <p:nvSpPr>
            <p:cNvPr id="7" name="Rectangle 14"/>
            <p:cNvSpPr/>
            <p:nvPr/>
          </p:nvSpPr>
          <p:spPr>
            <a:xfrm>
              <a:off x="0" y="2305050"/>
              <a:ext cx="3733800" cy="76200"/>
            </a:xfrm>
            <a:prstGeom prst="rect">
              <a:avLst/>
            </a:prstGeom>
          </p:spPr>
          <p:style>
            <a:lnRef idx="1">
              <a:schemeClr val="accent5"/>
            </a:lnRef>
            <a:fillRef idx="3">
              <a:schemeClr val="accent5"/>
            </a:fillRef>
            <a:effectRef idx="3">
              <a:schemeClr val="accent5"/>
            </a:effectRef>
            <a:fontRef idx="minor">
              <a:schemeClr val="lt1"/>
            </a:fontRef>
          </p:style>
          <p:txBody>
            <a:bodyPr anchor="ctr"/>
            <a:lstStyle>
              <a:extLst/>
            </a:lstStyle>
            <a:p>
              <a:pPr algn="ctr"/>
              <a:endParaRPr lang="en-US"/>
            </a:p>
          </p:txBody>
        </p:sp>
        <p:sp>
          <p:nvSpPr>
            <p:cNvPr id="21" name="Rectangle 14"/>
            <p:cNvSpPr/>
            <p:nvPr/>
          </p:nvSpPr>
          <p:spPr>
            <a:xfrm>
              <a:off x="0" y="2228850"/>
              <a:ext cx="3733800" cy="76200"/>
            </a:xfrm>
            <a:prstGeom prst="rect">
              <a:avLst/>
            </a:prstGeom>
          </p:spPr>
          <p:style>
            <a:lnRef idx="1">
              <a:schemeClr val="accent4"/>
            </a:lnRef>
            <a:fillRef idx="3">
              <a:schemeClr val="accent4"/>
            </a:fillRef>
            <a:effectRef idx="3">
              <a:schemeClr val="accent4"/>
            </a:effectRef>
            <a:fontRef idx="minor">
              <a:schemeClr val="lt1"/>
            </a:fontRef>
          </p:style>
          <p:txBody>
            <a:bodyPr anchor="ctr"/>
            <a:lstStyle>
              <a:extLst/>
            </a:lstStyle>
            <a:p>
              <a:pPr algn="ctr"/>
              <a:endParaRPr lang="en-US"/>
            </a:p>
          </p:txBody>
        </p:sp>
        <p:sp>
          <p:nvSpPr>
            <p:cNvPr id="8" name="Rectangle 14"/>
            <p:cNvSpPr/>
            <p:nvPr/>
          </p:nvSpPr>
          <p:spPr>
            <a:xfrm>
              <a:off x="0" y="2152650"/>
              <a:ext cx="3733800" cy="76200"/>
            </a:xfrm>
            <a:prstGeom prst="rect">
              <a:avLst/>
            </a:prstGeom>
          </p:spPr>
          <p:style>
            <a:lnRef idx="1">
              <a:schemeClr val="accent3"/>
            </a:lnRef>
            <a:fillRef idx="3">
              <a:schemeClr val="accent3"/>
            </a:fillRef>
            <a:effectRef idx="3">
              <a:schemeClr val="accent3"/>
            </a:effectRef>
            <a:fontRef idx="minor">
              <a:schemeClr val="lt1"/>
            </a:fontRef>
          </p:style>
          <p:txBody>
            <a:bodyPr anchor="ctr"/>
            <a:lstStyle>
              <a:extLst/>
            </a:lstStyle>
            <a:p>
              <a:pPr algn="ctr"/>
              <a:endParaRPr lang="en-US"/>
            </a:p>
          </p:txBody>
        </p:sp>
        <p:sp>
          <p:nvSpPr>
            <p:cNvPr id="6" name="Rectangle 14"/>
            <p:cNvSpPr/>
            <p:nvPr/>
          </p:nvSpPr>
          <p:spPr>
            <a:xfrm>
              <a:off x="0" y="2076450"/>
              <a:ext cx="3733800" cy="76200"/>
            </a:xfrm>
            <a:prstGeom prst="rect">
              <a:avLst/>
            </a:prstGeom>
          </p:spPr>
          <p:style>
            <a:lnRef idx="1">
              <a:schemeClr val="accent2"/>
            </a:lnRef>
            <a:fillRef idx="3">
              <a:schemeClr val="accent2"/>
            </a:fillRef>
            <a:effectRef idx="3">
              <a:schemeClr val="accent2"/>
            </a:effectRef>
            <a:fontRef idx="minor">
              <a:schemeClr val="lt1"/>
            </a:fontRef>
          </p:style>
          <p:txBody>
            <a:bodyPr anchor="ctr"/>
            <a:lstStyle>
              <a:extLst/>
            </a:lstStyle>
            <a:p>
              <a:pPr algn="ctr"/>
              <a:endParaRPr lang="en-US"/>
            </a:p>
          </p:txBody>
        </p:sp>
        <p:sp>
          <p:nvSpPr>
            <p:cNvPr id="20" name="Rectangle 14"/>
            <p:cNvSpPr/>
            <p:nvPr/>
          </p:nvSpPr>
          <p:spPr>
            <a:xfrm>
              <a:off x="0" y="2000250"/>
              <a:ext cx="3733800" cy="76200"/>
            </a:xfrm>
            <a:prstGeom prst="rect">
              <a:avLst/>
            </a:prstGeom>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lang="en-US"/>
            </a:p>
          </p:txBody>
        </p:sp>
        <p:sp>
          <p:nvSpPr>
            <p:cNvPr id="13" name="Rectangle 14"/>
            <p:cNvSpPr/>
            <p:nvPr/>
          </p:nvSpPr>
          <p:spPr>
            <a:xfrm>
              <a:off x="0" y="2457450"/>
              <a:ext cx="3733800" cy="76200"/>
            </a:xfrm>
            <a:prstGeom prst="rect">
              <a:avLst/>
            </a:prstGeom>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lang="en-US"/>
            </a:p>
          </p:txBody>
        </p:sp>
      </p:grpSp>
      <p:grpSp>
        <p:nvGrpSpPr>
          <p:cNvPr id="29" name="Group 35"/>
          <p:cNvGrpSpPr/>
          <p:nvPr/>
        </p:nvGrpSpPr>
        <p:grpSpPr>
          <a:xfrm>
            <a:off x="8584055" y="1976657"/>
            <a:ext cx="552450" cy="542925"/>
            <a:chOff x="8667750" y="2000250"/>
            <a:chExt cx="476250" cy="542925"/>
          </a:xfrm>
        </p:grpSpPr>
        <p:sp>
          <p:nvSpPr>
            <p:cNvPr id="26" name="Rectangle 14"/>
            <p:cNvSpPr/>
            <p:nvPr/>
          </p:nvSpPr>
          <p:spPr>
            <a:xfrm>
              <a:off x="8667750" y="2381250"/>
              <a:ext cx="476250" cy="76200"/>
            </a:xfrm>
            <a:prstGeom prst="rect">
              <a:avLst/>
            </a:prstGeom>
          </p:spPr>
          <p:style>
            <a:lnRef idx="1">
              <a:schemeClr val="accent6"/>
            </a:lnRef>
            <a:fillRef idx="3">
              <a:schemeClr val="accent6"/>
            </a:fillRef>
            <a:effectRef idx="3">
              <a:schemeClr val="accent6"/>
            </a:effectRef>
            <a:fontRef idx="minor">
              <a:schemeClr val="lt1"/>
            </a:fontRef>
          </p:style>
          <p:txBody>
            <a:bodyPr anchor="ctr"/>
            <a:lstStyle>
              <a:extLst/>
            </a:lstStyle>
            <a:p>
              <a:pPr algn="ctr"/>
              <a:endParaRPr lang="en-US"/>
            </a:p>
          </p:txBody>
        </p:sp>
        <p:sp>
          <p:nvSpPr>
            <p:cNvPr id="22" name="Rectangle 14"/>
            <p:cNvSpPr/>
            <p:nvPr/>
          </p:nvSpPr>
          <p:spPr>
            <a:xfrm>
              <a:off x="8667750" y="2305050"/>
              <a:ext cx="476250" cy="76200"/>
            </a:xfrm>
            <a:prstGeom prst="rect">
              <a:avLst/>
            </a:prstGeom>
          </p:spPr>
          <p:style>
            <a:lnRef idx="1">
              <a:schemeClr val="accent5"/>
            </a:lnRef>
            <a:fillRef idx="3">
              <a:schemeClr val="accent5"/>
            </a:fillRef>
            <a:effectRef idx="3">
              <a:schemeClr val="accent5"/>
            </a:effectRef>
            <a:fontRef idx="minor">
              <a:schemeClr val="lt1"/>
            </a:fontRef>
          </p:style>
          <p:txBody>
            <a:bodyPr anchor="ctr"/>
            <a:lstStyle>
              <a:extLst/>
            </a:lstStyle>
            <a:p>
              <a:pPr algn="ctr"/>
              <a:endParaRPr lang="en-US"/>
            </a:p>
          </p:txBody>
        </p:sp>
        <p:sp>
          <p:nvSpPr>
            <p:cNvPr id="17" name="Rectangle 14"/>
            <p:cNvSpPr/>
            <p:nvPr/>
          </p:nvSpPr>
          <p:spPr>
            <a:xfrm>
              <a:off x="8667750" y="2228850"/>
              <a:ext cx="476250" cy="76200"/>
            </a:xfrm>
            <a:prstGeom prst="rect">
              <a:avLst/>
            </a:prstGeom>
          </p:spPr>
          <p:style>
            <a:lnRef idx="1">
              <a:schemeClr val="accent4"/>
            </a:lnRef>
            <a:fillRef idx="3">
              <a:schemeClr val="accent4"/>
            </a:fillRef>
            <a:effectRef idx="3">
              <a:schemeClr val="accent4"/>
            </a:effectRef>
            <a:fontRef idx="minor">
              <a:schemeClr val="lt1"/>
            </a:fontRef>
          </p:style>
          <p:txBody>
            <a:bodyPr anchor="ctr"/>
            <a:lstStyle>
              <a:extLst/>
            </a:lstStyle>
            <a:p>
              <a:pPr algn="ctr"/>
              <a:endParaRPr lang="en-US"/>
            </a:p>
          </p:txBody>
        </p:sp>
        <p:sp>
          <p:nvSpPr>
            <p:cNvPr id="28" name="Rectangle 14"/>
            <p:cNvSpPr/>
            <p:nvPr/>
          </p:nvSpPr>
          <p:spPr>
            <a:xfrm>
              <a:off x="8667750" y="2152650"/>
              <a:ext cx="476250" cy="76200"/>
            </a:xfrm>
            <a:prstGeom prst="rect">
              <a:avLst/>
            </a:prstGeom>
          </p:spPr>
          <p:style>
            <a:lnRef idx="1">
              <a:schemeClr val="accent3"/>
            </a:lnRef>
            <a:fillRef idx="3">
              <a:schemeClr val="accent3"/>
            </a:fillRef>
            <a:effectRef idx="3">
              <a:schemeClr val="accent3"/>
            </a:effectRef>
            <a:fontRef idx="minor">
              <a:schemeClr val="lt1"/>
            </a:fontRef>
          </p:style>
          <p:txBody>
            <a:bodyPr anchor="ctr"/>
            <a:lstStyle>
              <a:extLst/>
            </a:lstStyle>
            <a:p>
              <a:pPr algn="ctr"/>
              <a:endParaRPr lang="en-US" dirty="0"/>
            </a:p>
          </p:txBody>
        </p:sp>
        <p:sp>
          <p:nvSpPr>
            <p:cNvPr id="15" name="Rectangle 14"/>
            <p:cNvSpPr/>
            <p:nvPr/>
          </p:nvSpPr>
          <p:spPr>
            <a:xfrm>
              <a:off x="8667750" y="2076450"/>
              <a:ext cx="476250" cy="76200"/>
            </a:xfrm>
            <a:prstGeom prst="rect">
              <a:avLst/>
            </a:prstGeom>
          </p:spPr>
          <p:style>
            <a:lnRef idx="1">
              <a:schemeClr val="accent2"/>
            </a:lnRef>
            <a:fillRef idx="3">
              <a:schemeClr val="accent2"/>
            </a:fillRef>
            <a:effectRef idx="3">
              <a:schemeClr val="accent2"/>
            </a:effectRef>
            <a:fontRef idx="minor">
              <a:schemeClr val="lt1"/>
            </a:fontRef>
          </p:style>
          <p:txBody>
            <a:bodyPr anchor="ctr"/>
            <a:lstStyle>
              <a:extLst/>
            </a:lstStyle>
            <a:p>
              <a:pPr algn="ctr"/>
              <a:endParaRPr lang="en-US"/>
            </a:p>
          </p:txBody>
        </p:sp>
        <p:sp>
          <p:nvSpPr>
            <p:cNvPr id="18" name="Rectangle 14"/>
            <p:cNvSpPr/>
            <p:nvPr/>
          </p:nvSpPr>
          <p:spPr>
            <a:xfrm>
              <a:off x="8667750" y="2000250"/>
              <a:ext cx="476250" cy="76200"/>
            </a:xfrm>
            <a:prstGeom prst="rect">
              <a:avLst/>
            </a:prstGeom>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lang="en-US"/>
            </a:p>
          </p:txBody>
        </p:sp>
        <p:sp>
          <p:nvSpPr>
            <p:cNvPr id="9" name="Rectangle 14"/>
            <p:cNvSpPr/>
            <p:nvPr/>
          </p:nvSpPr>
          <p:spPr>
            <a:xfrm>
              <a:off x="8667750" y="2466975"/>
              <a:ext cx="476250" cy="76200"/>
            </a:xfrm>
            <a:prstGeom prst="rect">
              <a:avLst/>
            </a:prstGeom>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lang="en-US"/>
            </a:p>
          </p:txBody>
        </p:sp>
      </p:grpSp>
      <p:sp>
        <p:nvSpPr>
          <p:cNvPr id="24" name="Oval 28"/>
          <p:cNvSpPr/>
          <p:nvPr userDrawn="1"/>
        </p:nvSpPr>
        <p:spPr>
          <a:xfrm>
            <a:off x="8572500" y="6038850"/>
            <a:ext cx="152400" cy="152400"/>
          </a:xfrm>
          <a:prstGeom prst="ellipse">
            <a:avLst/>
          </a:prstGeom>
          <a:effectLst/>
        </p:spPr>
        <p:style>
          <a:lnRef idx="1">
            <a:schemeClr val="accent6"/>
          </a:lnRef>
          <a:fillRef idx="3">
            <a:schemeClr val="accent6"/>
          </a:fillRef>
          <a:effectRef idx="3">
            <a:schemeClr val="accent6"/>
          </a:effectRef>
          <a:fontRef idx="minor">
            <a:schemeClr val="lt1"/>
          </a:fontRef>
        </p:style>
        <p:txBody>
          <a:bodyPr anchor="ctr"/>
          <a:lstStyle>
            <a:extLst/>
          </a:lstStyle>
          <a:p>
            <a:pPr algn="ctr"/>
            <a:endParaRPr lang="en-US" dirty="0"/>
          </a:p>
        </p:txBody>
      </p:sp>
      <p:sp>
        <p:nvSpPr>
          <p:cNvPr id="23" name="Oval 28"/>
          <p:cNvSpPr/>
          <p:nvPr userDrawn="1"/>
        </p:nvSpPr>
        <p:spPr>
          <a:xfrm>
            <a:off x="8572500" y="6324600"/>
            <a:ext cx="152400" cy="152400"/>
          </a:xfrm>
          <a:prstGeom prst="ellipse">
            <a:avLst/>
          </a:prstGeom>
          <a:effectLst/>
        </p:spPr>
        <p:style>
          <a:lnRef idx="1">
            <a:schemeClr val="accent4"/>
          </a:lnRef>
          <a:fillRef idx="3">
            <a:schemeClr val="accent4"/>
          </a:fillRef>
          <a:effectRef idx="3">
            <a:schemeClr val="accent4"/>
          </a:effectRef>
          <a:fontRef idx="minor">
            <a:schemeClr val="lt1"/>
          </a:fontRef>
        </p:style>
        <p:txBody>
          <a:bodyPr anchor="ctr"/>
          <a:lstStyle>
            <a:extLst/>
          </a:lstStyle>
          <a:p>
            <a:pPr algn="ctr"/>
            <a:endParaRPr lang="en-US"/>
          </a:p>
        </p:txBody>
      </p:sp>
      <p:sp>
        <p:nvSpPr>
          <p:cNvPr id="5" name="Oval 28"/>
          <p:cNvSpPr/>
          <p:nvPr userDrawn="1"/>
        </p:nvSpPr>
        <p:spPr>
          <a:xfrm>
            <a:off x="8572500" y="5476875"/>
            <a:ext cx="152400" cy="152400"/>
          </a:xfrm>
          <a:prstGeom prst="ellipse">
            <a:avLst/>
          </a:prstGeom>
          <a:effectLst/>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lang="en-US"/>
          </a:p>
        </p:txBody>
      </p:sp>
      <p:sp>
        <p:nvSpPr>
          <p:cNvPr id="14" name="Oval 28"/>
          <p:cNvSpPr/>
          <p:nvPr userDrawn="1"/>
        </p:nvSpPr>
        <p:spPr>
          <a:xfrm>
            <a:off x="8572500" y="5753100"/>
            <a:ext cx="152400" cy="152400"/>
          </a:xfrm>
          <a:prstGeom prst="ellipse">
            <a:avLst/>
          </a:prstGeom>
          <a:effectLst/>
        </p:spPr>
        <p:style>
          <a:lnRef idx="1">
            <a:schemeClr val="accent3"/>
          </a:lnRef>
          <a:fillRef idx="3">
            <a:schemeClr val="accent3"/>
          </a:fillRef>
          <a:effectRef idx="3">
            <a:schemeClr val="accent3"/>
          </a:effectRef>
          <a:fontRef idx="minor">
            <a:schemeClr val="lt1"/>
          </a:fontRef>
        </p:style>
        <p:txBody>
          <a:bodyPr anchor="ctr"/>
          <a:lstStyle>
            <a:extLst/>
          </a:lstStyle>
          <a:p>
            <a:pPr algn="ctr"/>
            <a:endParaRPr lang="en-US"/>
          </a:p>
        </p:txBody>
      </p:sp>
      <p:sp>
        <p:nvSpPr>
          <p:cNvPr id="19" name="Rectangle 34"/>
          <p:cNvSpPr>
            <a:spLocks noGrp="1"/>
          </p:cNvSpPr>
          <p:nvPr>
            <p:ph type="dt" sz="half" idx="10"/>
          </p:nvPr>
        </p:nvSpPr>
        <p:spPr/>
        <p:txBody>
          <a:bodyPr rtlCol="0"/>
          <a:lstStyle>
            <a:extLst/>
          </a:lstStyle>
          <a:p>
            <a:pPr algn="r"/>
            <a:fld id="{8F67D422-08A8-451B-9A67-21962FC4B660}" type="datetimeFigureOut">
              <a:rPr lang="en-US" sz="1100" smtClean="0"/>
              <a:pPr algn="r"/>
              <a:t>6/8/20</a:t>
            </a:fld>
            <a:endParaRPr lang="en-US"/>
          </a:p>
        </p:txBody>
      </p:sp>
      <p:sp>
        <p:nvSpPr>
          <p:cNvPr id="25" name="Rectangle 35"/>
          <p:cNvSpPr>
            <a:spLocks noGrp="1"/>
          </p:cNvSpPr>
          <p:nvPr>
            <p:ph type="sldNum" sz="quarter" idx="11"/>
          </p:nvPr>
        </p:nvSpPr>
        <p:spPr/>
        <p:txBody>
          <a:bodyPr rtlCol="0"/>
          <a:lstStyle>
            <a:extLst/>
          </a:lstStyle>
          <a:p>
            <a:fld id="{169B2101-2E9F-420A-91A3-890890D84497}" type="slidenum">
              <a:rPr lang="en-US" sz="1200" smtClean="0"/>
              <a:pPr/>
              <a:t>‹#›</a:t>
            </a:fld>
            <a:endParaRPr lang="en-US"/>
          </a:p>
        </p:txBody>
      </p:sp>
      <p:sp>
        <p:nvSpPr>
          <p:cNvPr id="31" name="Rectangle 36"/>
          <p:cNvSpPr>
            <a:spLocks noGrp="1"/>
          </p:cNvSpPr>
          <p:nvPr>
            <p:ph type="ftr" sz="quarter" idx="12"/>
          </p:nvPr>
        </p:nvSpPr>
        <p:spPr/>
        <p:txBody>
          <a:bodyPr rtlCol="0"/>
          <a:lstStyle>
            <a:extLst/>
          </a:lstStyle>
          <a:p>
            <a:endParaRPr lang="en-US"/>
          </a:p>
        </p:txBody>
      </p:sp>
      <p:sp>
        <p:nvSpPr>
          <p:cNvPr id="33" name="Rectangle 32"/>
          <p:cNvSpPr>
            <a:spLocks noGrp="1"/>
          </p:cNvSpPr>
          <p:nvPr>
            <p:ph type="title" hasCustomPrompt="1"/>
          </p:nvPr>
        </p:nvSpPr>
        <p:spPr>
          <a:xfrm>
            <a:off x="2057400" y="281352"/>
            <a:ext cx="6509239" cy="3886200"/>
          </a:xfrm>
          <a:scene3d>
            <a:camera prst="orthographicFront"/>
            <a:lightRig rig="threePt" dir="t"/>
          </a:scene3d>
          <a:sp3d/>
        </p:spPr>
        <p:txBody>
          <a:bodyPr vert="horz" anchor="ctr">
            <a:normAutofit/>
          </a:bodyPr>
          <a:lstStyle>
            <a:lvl1pPr algn="ctr">
              <a:lnSpc>
                <a:spcPct val="100000"/>
              </a:lnSpc>
              <a:defRPr kumimoji="0" lang="en-US" sz="7200" b="1" i="0" u="none" strike="noStrike" kern="0" cap="none" spc="0" normalizeH="0" baseline="0" noProof="0" dirty="0" smtClean="0">
                <a:ln w="0">
                  <a:solidFill>
                    <a:srgbClr val="FFFFFF"/>
                  </a:solidFill>
                  <a:prstDash val="solid"/>
                </a:ln>
                <a:gradFill flip="none">
                  <a:gsLst>
                    <a:gs pos="40000">
                      <a:schemeClr val="accent6">
                        <a:shade val="80000"/>
                      </a:schemeClr>
                    </a:gs>
                    <a:gs pos="45000">
                      <a:schemeClr val="accent6">
                        <a:shade val="100000"/>
                      </a:schemeClr>
                    </a:gs>
                  </a:gsLst>
                  <a:lin ang="16200000"/>
                </a:gradFill>
                <a:effectLst>
                  <a:outerShdw blurRad="23036" dist="23036" dir="5400000" algn="tl">
                    <a:srgbClr val="656565">
                      <a:alpha val="65000"/>
                    </a:srgbClr>
                  </a:outerShdw>
                  <a:reflection blurRad="12700" stA="25000" endPos="55000" dist="5000" dir="5400000" sy="-100000" algn="bl" rotWithShape="0"/>
                </a:effectLst>
                <a:uLnTx/>
                <a:uFillTx/>
                <a:latin typeface="+mj-lt"/>
                <a:ea typeface="+mj-ea"/>
                <a:cs typeface="+mj-cs"/>
              </a:defRPr>
            </a:lvl1pPr>
            <a:extLst/>
          </a:lstStyle>
          <a:p>
            <a:r>
              <a:rPr lang="en-US" dirty="0" smtClean="0"/>
              <a:t>Show Title</a:t>
            </a:r>
            <a:endParaRPr lang="en-US" dirty="0"/>
          </a:p>
        </p:txBody>
      </p:sp>
    </p:spTree>
  </p:cSld>
  <p:clrMapOvr>
    <a:masterClrMapping/>
  </p:clrMapOvr>
  <p:timing>
    <p:tnLst>
      <p:par>
        <p:cTn xmlns:p14="http://schemas.microsoft.com/office/powerpoint/2010/mai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0" name="Rectangle 3"/>
          <p:cNvSpPr>
            <a:spLocks noGrp="1"/>
          </p:cNvSpPr>
          <p:nvPr>
            <p:ph idx="1"/>
          </p:nvPr>
        </p:nvSpPr>
        <p:spPr/>
        <p:txBody>
          <a:bodyPr/>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2" name="Rectangle 10"/>
          <p:cNvSpPr>
            <a:spLocks noGrp="1"/>
          </p:cNvSpPr>
          <p:nvPr>
            <p:ph type="dt" sz="half" idx="10"/>
          </p:nvPr>
        </p:nvSpPr>
        <p:spPr/>
        <p:txBody>
          <a:bodyPr rtlCol="0"/>
          <a:lstStyle>
            <a:extLst/>
          </a:lstStyle>
          <a:p>
            <a:pPr algn="r"/>
            <a:fld id="{8F67D422-08A8-451B-9A67-21962FC4B660}" type="datetimeFigureOut">
              <a:rPr lang="en-US" sz="1100" smtClean="0"/>
              <a:pPr algn="r"/>
              <a:t>6/8/20</a:t>
            </a:fld>
            <a:endParaRPr lang="en-US"/>
          </a:p>
        </p:txBody>
      </p:sp>
      <p:sp>
        <p:nvSpPr>
          <p:cNvPr id="27" name="Rectangle 11"/>
          <p:cNvSpPr>
            <a:spLocks noGrp="1"/>
          </p:cNvSpPr>
          <p:nvPr>
            <p:ph type="sldNum" sz="quarter" idx="11"/>
          </p:nvPr>
        </p:nvSpPr>
        <p:spPr/>
        <p:txBody>
          <a:bodyPr rtlCol="0"/>
          <a:lstStyle>
            <a:extLst/>
          </a:lstStyle>
          <a:p>
            <a:fld id="{169B2101-2E9F-420A-91A3-890890D84497}" type="slidenum">
              <a:rPr lang="en-US" sz="1200" smtClean="0"/>
              <a:pPr/>
              <a:t>‹#›</a:t>
            </a:fld>
            <a:endParaRPr lang="en-US"/>
          </a:p>
        </p:txBody>
      </p:sp>
      <p:sp>
        <p:nvSpPr>
          <p:cNvPr id="4" name="Rectangle 12"/>
          <p:cNvSpPr>
            <a:spLocks noGrp="1"/>
          </p:cNvSpPr>
          <p:nvPr>
            <p:ph type="ftr" sz="quarter" idx="12"/>
          </p:nvPr>
        </p:nvSpPr>
        <p:spPr/>
        <p:txBody>
          <a:bodyPr rtlCol="0"/>
          <a:lstStyle>
            <a:extLst/>
          </a:lstStyle>
          <a:p>
            <a:endParaRPr lang="en-US"/>
          </a:p>
        </p:txBody>
      </p:sp>
      <p:sp>
        <p:nvSpPr>
          <p:cNvPr id="28" name="Rectangle 14"/>
          <p:cNvSpPr>
            <a:spLocks noGrp="1"/>
          </p:cNvSpPr>
          <p:nvPr>
            <p:ph type="title"/>
          </p:nvPr>
        </p:nvSpPr>
        <p:spPr/>
        <p:txBody>
          <a:bodyPr rtlCol="0" anchor="b"/>
          <a:lstStyle>
            <a:extLst/>
          </a:lstStyle>
          <a:p>
            <a:r>
              <a:rPr lang="en-US" smtClean="0"/>
              <a:t>Click to edit Master title style</a:t>
            </a:r>
            <a:endParaRPr lang="en-US"/>
          </a:p>
        </p:txBody>
      </p:sp>
    </p:spTree>
  </p:cSld>
  <p:clrMapOvr>
    <a:masterClrMapping/>
  </p:clrMapOvr>
  <p:timing>
    <p:tnLst>
      <p:par>
        <p:cTn xmlns:p14="http://schemas.microsoft.com/office/powerpoint/2010/mai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ection Header">
    <p:spTree>
      <p:nvGrpSpPr>
        <p:cNvPr id="1" name=""/>
        <p:cNvGrpSpPr/>
        <p:nvPr/>
      </p:nvGrpSpPr>
      <p:grpSpPr>
        <a:xfrm>
          <a:off x="0" y="0"/>
          <a:ext cx="0" cy="0"/>
          <a:chOff x="0" y="0"/>
          <a:chExt cx="0" cy="0"/>
        </a:xfrm>
      </p:grpSpPr>
      <p:sp>
        <p:nvSpPr>
          <p:cNvPr id="29" name="Rectangle 3"/>
          <p:cNvSpPr>
            <a:spLocks noGrp="1"/>
          </p:cNvSpPr>
          <p:nvPr>
            <p:ph type="dt" sz="half" idx="10"/>
          </p:nvPr>
        </p:nvSpPr>
        <p:spPr/>
        <p:txBody>
          <a:bodyPr rtlCol="0"/>
          <a:lstStyle>
            <a:extLst/>
          </a:lstStyle>
          <a:p>
            <a:pPr algn="r"/>
            <a:fld id="{8F67D422-08A8-451B-9A67-21962FC4B660}" type="datetimeFigureOut">
              <a:rPr lang="en-US" sz="1100" smtClean="0"/>
              <a:pPr algn="r"/>
              <a:t>6/8/20</a:t>
            </a:fld>
            <a:endParaRPr lang="en-US"/>
          </a:p>
        </p:txBody>
      </p:sp>
      <p:sp>
        <p:nvSpPr>
          <p:cNvPr id="26" name="Rectangle 4"/>
          <p:cNvSpPr>
            <a:spLocks noGrp="1"/>
          </p:cNvSpPr>
          <p:nvPr>
            <p:ph type="ftr" sz="quarter" idx="11"/>
          </p:nvPr>
        </p:nvSpPr>
        <p:spPr/>
        <p:txBody>
          <a:bodyPr rtlCol="0"/>
          <a:lstStyle>
            <a:extLst/>
          </a:lstStyle>
          <a:p>
            <a:endParaRPr lang="en-US"/>
          </a:p>
        </p:txBody>
      </p:sp>
      <p:sp>
        <p:nvSpPr>
          <p:cNvPr id="12" name="Rectangle 5"/>
          <p:cNvSpPr>
            <a:spLocks noGrp="1"/>
          </p:cNvSpPr>
          <p:nvPr>
            <p:ph type="sldNum" sz="quarter" idx="12"/>
          </p:nvPr>
        </p:nvSpPr>
        <p:spPr/>
        <p:txBody>
          <a:bodyPr rtlCol="0"/>
          <a:lstStyle>
            <a:extLst/>
          </a:lstStyle>
          <a:p>
            <a:fld id="{169B2101-2E9F-420A-91A3-890890D84497}" type="slidenum">
              <a:rPr lang="en-US" sz="1200" smtClean="0"/>
              <a:pPr/>
              <a:t>‹#›</a:t>
            </a:fld>
            <a:endParaRPr lang="en-US"/>
          </a:p>
        </p:txBody>
      </p:sp>
      <p:sp>
        <p:nvSpPr>
          <p:cNvPr id="27" name="Rectangle 6"/>
          <p:cNvSpPr>
            <a:spLocks noGrp="1"/>
          </p:cNvSpPr>
          <p:nvPr>
            <p:ph type="title" hasCustomPrompt="1"/>
          </p:nvPr>
        </p:nvSpPr>
        <p:spPr>
          <a:xfrm>
            <a:off x="228600" y="1676400"/>
            <a:ext cx="8229600" cy="1143000"/>
          </a:xfrm>
        </p:spPr>
        <p:txBody>
          <a:bodyPr rtlCol="0" anchor="ctr">
            <a:normAutofit/>
          </a:bodyPr>
          <a:lstStyle>
            <a:lvl1pPr>
              <a:defRPr kumimoji="0" sz="4800" b="1" i="0" u="none" strike="noStrike" kern="0" cap="none" spc="0" normalizeH="0" baseline="0">
                <a:ln w="0">
                  <a:solidFill>
                    <a:srgbClr val="FFFFFF"/>
                  </a:solidFill>
                  <a:prstDash val="solid"/>
                </a:ln>
                <a:gradFill flip="none">
                  <a:gsLst>
                    <a:gs pos="40000">
                      <a:srgbClr val="FA8D3D">
                        <a:shade val="80000"/>
                      </a:srgbClr>
                    </a:gs>
                    <a:gs pos="45000">
                      <a:srgbClr val="FA8D3D">
                        <a:shade val="100000"/>
                      </a:srgbClr>
                    </a:gs>
                  </a:gsLst>
                  <a:lin ang="16200000"/>
                </a:gradFill>
                <a:effectLst>
                  <a:outerShdw blurRad="23036" dist="23036" dir="5400000" algn="tl">
                    <a:srgbClr val="656565">
                      <a:alpha val="65000"/>
                    </a:srgbClr>
                  </a:outerShdw>
                  <a:reflection blurRad="12700" stA="25000" endPos="55000" dist="5000" dir="5400000" sy="-100000" algn="bl" rotWithShape="0"/>
                </a:effectLst>
                <a:uLnTx/>
                <a:uFillTx/>
                <a:latin typeface="Trebuchet MS"/>
                <a:ea typeface="+mj-ea"/>
                <a:cs typeface="+mj-cs"/>
              </a:defRPr>
            </a:lvl1pPr>
            <a:extLst/>
          </a:lstStyle>
          <a:p>
            <a:r>
              <a:rPr lang="en-US" dirty="0" smtClean="0"/>
              <a:t>Click to add section title</a:t>
            </a:r>
            <a:endParaRPr lang="en-US" dirty="0"/>
          </a:p>
        </p:txBody>
      </p:sp>
    </p:spTree>
  </p:cSld>
  <p:clrMapOvr>
    <a:masterClrMapping/>
  </p:clrMapOvr>
  <p:timing>
    <p:tnLst>
      <p:par>
        <p:cTn xmlns:p14="http://schemas.microsoft.com/office/powerpoint/2010/mai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imple Question &amp; Answer">
    <p:spTree>
      <p:nvGrpSpPr>
        <p:cNvPr id="1" name=""/>
        <p:cNvGrpSpPr/>
        <p:nvPr/>
      </p:nvGrpSpPr>
      <p:grpSpPr>
        <a:xfrm>
          <a:off x="0" y="0"/>
          <a:ext cx="0" cy="0"/>
          <a:chOff x="0" y="0"/>
          <a:chExt cx="0" cy="0"/>
        </a:xfrm>
      </p:grpSpPr>
      <p:sp>
        <p:nvSpPr>
          <p:cNvPr id="25" name="Rectangle 3"/>
          <p:cNvSpPr>
            <a:spLocks noGrp="1"/>
          </p:cNvSpPr>
          <p:nvPr>
            <p:ph type="dt" sz="half" idx="10"/>
          </p:nvPr>
        </p:nvSpPr>
        <p:spPr/>
        <p:txBody>
          <a:bodyPr vert="horz"/>
          <a:lstStyle>
            <a:lvl1pPr algn="r">
              <a:defRPr/>
            </a:lvl1pPr>
            <a:extLst/>
          </a:lstStyle>
          <a:p>
            <a:fld id="{1BEBB2CB-903D-46EF-8227-E770ED8FF514}" type="datetimeFigureOut">
              <a:rPr lang="en-US" smtClean="0"/>
              <a:pPr/>
              <a:t>6/8/20</a:t>
            </a:fld>
            <a:endParaRPr lang="en-US"/>
          </a:p>
        </p:txBody>
      </p:sp>
      <p:sp>
        <p:nvSpPr>
          <p:cNvPr id="22" name="Rectangle 4"/>
          <p:cNvSpPr>
            <a:spLocks noGrp="1"/>
          </p:cNvSpPr>
          <p:nvPr>
            <p:ph type="ftr" sz="quarter" idx="11"/>
          </p:nvPr>
        </p:nvSpPr>
        <p:spPr/>
        <p:txBody>
          <a:bodyPr vert="horz"/>
          <a:lstStyle>
            <a:extLst/>
          </a:lstStyle>
          <a:p>
            <a:endParaRPr lang="en-US"/>
          </a:p>
        </p:txBody>
      </p:sp>
      <p:sp>
        <p:nvSpPr>
          <p:cNvPr id="31" name="Rectangle 5"/>
          <p:cNvSpPr>
            <a:spLocks noGrp="1"/>
          </p:cNvSpPr>
          <p:nvPr>
            <p:ph type="sldNum" sz="quarter" idx="12"/>
          </p:nvPr>
        </p:nvSpPr>
        <p:spPr/>
        <p:txBody>
          <a:bodyPr vert="horz"/>
          <a:lstStyle>
            <a:extLst/>
          </a:lstStyle>
          <a:p>
            <a:fld id="{C75B88FA-3392-4D65-A457-DB2A9953195B}" type="slidenum">
              <a:rPr lang="en-US" smtClean="0"/>
              <a:pPr/>
              <a:t>‹#›</a:t>
            </a:fld>
            <a:endParaRPr lang="en-US"/>
          </a:p>
        </p:txBody>
      </p:sp>
      <p:sp>
        <p:nvSpPr>
          <p:cNvPr id="4" name="Rectangle 8"/>
          <p:cNvSpPr>
            <a:spLocks noGrp="1"/>
          </p:cNvSpPr>
          <p:nvPr>
            <p:ph type="title" hasCustomPrompt="1"/>
          </p:nvPr>
        </p:nvSpPr>
        <p:spPr>
          <a:xfrm>
            <a:off x="228600" y="457200"/>
            <a:ext cx="8229600" cy="1143000"/>
          </a:xfrm>
        </p:spPr>
        <p:txBody>
          <a:bodyPr rtlCol="0" anchor="ctr"/>
          <a:lstStyle>
            <a:lvl1pPr algn="l">
              <a:defRPr i="1">
                <a:solidFill>
                  <a:schemeClr val="tx1">
                    <a:shade val="75000"/>
                  </a:schemeClr>
                </a:solidFill>
              </a:defRPr>
            </a:lvl1pPr>
            <a:extLst/>
          </a:lstStyle>
          <a:p>
            <a:r>
              <a:rPr lang="en-US" dirty="0" smtClean="0"/>
              <a:t>Click to add question</a:t>
            </a:r>
            <a:endParaRPr lang="en-US" dirty="0"/>
          </a:p>
        </p:txBody>
      </p:sp>
      <p:sp>
        <p:nvSpPr>
          <p:cNvPr id="13" name="Rectangle 13"/>
          <p:cNvSpPr>
            <a:spLocks noGrp="1"/>
          </p:cNvSpPr>
          <p:nvPr>
            <p:ph type="body" sz="quarter" idx="14" hasCustomPrompt="1"/>
          </p:nvPr>
        </p:nvSpPr>
        <p:spPr>
          <a:xfrm>
            <a:off x="228600" y="1676400"/>
            <a:ext cx="8229600" cy="1143000"/>
          </a:xfrm>
        </p:spPr>
        <p:txBody>
          <a:bodyPr rtlCol="0" anchor="ctr"/>
          <a:lstStyle>
            <a:lvl1pPr algn="ctr">
              <a:buFontTx/>
              <a:buNone/>
              <a:defRPr kumimoji="0" sz="4800" b="1" i="0" u="none" strike="noStrike" kern="0" cap="none" spc="0" normalizeH="0" baseline="0">
                <a:ln w="0">
                  <a:solidFill>
                    <a:srgbClr val="FFFFFF"/>
                  </a:solidFill>
                  <a:prstDash val="solid"/>
                </a:ln>
                <a:gradFill flip="none">
                  <a:gsLst>
                    <a:gs pos="40000">
                      <a:schemeClr val="accent6">
                        <a:shade val="80000"/>
                      </a:schemeClr>
                    </a:gs>
                    <a:gs pos="45000">
                      <a:schemeClr val="accent6">
                        <a:shade val="100000"/>
                      </a:schemeClr>
                    </a:gs>
                  </a:gsLst>
                  <a:lin ang="16200000"/>
                </a:gradFill>
                <a:effectLst>
                  <a:outerShdw blurRad="23036" dist="23036" dir="5400000" algn="tl">
                    <a:srgbClr val="656565">
                      <a:alpha val="65000"/>
                    </a:srgbClr>
                  </a:outerShdw>
                  <a:reflection blurRad="12700" stA="25000" endPos="55000" dist="5000" dir="5400000" sy="-100000" algn="bl" rotWithShape="0"/>
                </a:effectLst>
                <a:uLnTx/>
                <a:uFillTx/>
                <a:latin typeface="+mj-lt"/>
                <a:ea typeface="+mj-ea"/>
                <a:cs typeface="+mj-cs"/>
              </a:defRPr>
            </a:lvl1pPr>
            <a:extLst/>
          </a:lstStyle>
          <a:p>
            <a:pPr lvl="0"/>
            <a:r>
              <a:rPr lang="en-US" dirty="0" smtClean="0"/>
              <a:t>Click to add answer</a:t>
            </a:r>
            <a:endParaRPr lang="en-US"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mph" presetSubtype="2" fill="hold" grpId="0" nodeType="clickEffect">
                                  <p:stCondLst>
                                    <p:cond delay="0"/>
                                  </p:stCondLst>
                                  <p:childTnLst>
                                    <p:animClr clrSpc="rgb" dir="cw">
                                      <p:cBhvr override="childStyle">
                                        <p:cTn id="6" dur="500" fill="hold"/>
                                        <p:tgtEl>
                                          <p:spTgt spid="4"/>
                                        </p:tgtEl>
                                        <p:attrNameLst>
                                          <p:attrName>style.color</p:attrName>
                                        </p:attrNameLst>
                                      </p:cBhvr>
                                      <p:to>
                                        <a:srgbClr val="969696"/>
                                      </p:to>
                                    </p:animClr>
                                  </p:childTnLst>
                                </p:cTn>
                              </p:par>
                            </p:childTnLst>
                          </p:cTn>
                        </p:par>
                        <p:par>
                          <p:cTn id="7" fill="hold">
                            <p:stCondLst>
                              <p:cond delay="500"/>
                            </p:stCondLst>
                            <p:childTnLst>
                              <p:par>
                                <p:cTn id="8" presetID="45" presetClass="entr" presetSubtype="0" fill="hold" grpId="0" nodeType="afterEffect">
                                  <p:stCondLst>
                                    <p:cond delay="0"/>
                                  </p:stCondLst>
                                  <p:iterate type="lt">
                                    <p:tmPct val="10000"/>
                                  </p:iterate>
                                  <p:childTnLst>
                                    <p:set>
                                      <p:cBhvr>
                                        <p:cTn id="9" dur="1" fill="hold">
                                          <p:stCondLst>
                                            <p:cond delay="0"/>
                                          </p:stCondLst>
                                        </p:cTn>
                                        <p:tgtEl>
                                          <p:spTgt spid="13">
                                            <p:txEl>
                                              <p:pRg st="0" end="0"/>
                                            </p:txEl>
                                          </p:spTgt>
                                        </p:tgtEl>
                                        <p:attrNameLst>
                                          <p:attrName>style.visibility</p:attrName>
                                        </p:attrNameLst>
                                      </p:cBhvr>
                                      <p:to>
                                        <p:strVal val="visible"/>
                                      </p:to>
                                    </p:set>
                                    <p:animEffect transition="in" filter="fade">
                                      <p:cBhvr>
                                        <p:cTn id="10" dur="1000"/>
                                        <p:tgtEl>
                                          <p:spTgt spid="13">
                                            <p:txEl>
                                              <p:pRg st="0" end="0"/>
                                            </p:txEl>
                                          </p:spTgt>
                                        </p:tgtEl>
                                      </p:cBhvr>
                                    </p:animEffect>
                                    <p:anim calcmode="lin" valueType="num">
                                      <p:cBhvr>
                                        <p:cTn id="11" dur="1000" fill="hold"/>
                                        <p:tgtEl>
                                          <p:spTgt spid="13">
                                            <p:txEl>
                                              <p:pRg st="0" end="0"/>
                                            </p:txEl>
                                          </p:spTgt>
                                        </p:tgtEl>
                                        <p:attrNameLst>
                                          <p:attrName>ppt_w</p:attrName>
                                        </p:attrNameLst>
                                      </p:cBhvr>
                                      <p:tavLst>
                                        <p:tav tm="0" fmla="#ppt_w*sin(2.5*pi*$)">
                                          <p:val>
                                            <p:fltVal val="0"/>
                                          </p:val>
                                        </p:tav>
                                        <p:tav tm="100000">
                                          <p:val>
                                            <p:fltVal val="1"/>
                                          </p:val>
                                        </p:tav>
                                      </p:tavLst>
                                    </p:anim>
                                    <p:anim calcmode="lin" valueType="num">
                                      <p:cBhvr>
                                        <p:cTn id="12" dur="1000" fill="hold"/>
                                        <p:tgtEl>
                                          <p:spTgt spid="13">
                                            <p:txEl>
                                              <p:pRg st="0" end="0"/>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3" grpId="0" build="p">
        <p:tmplLst>
          <p:tmpl lvl="1">
            <p:tnLst>
              <p:par>
                <p:cTn xmlns:p14="http://schemas.microsoft.com/office/powerpoint/2010/main" presetID="45" presetClass="entr" presetSubtype="0" fill="hold" nodeType="afterEffect">
                  <p:stCondLst>
                    <p:cond delay="0"/>
                  </p:stCondLst>
                  <p:iterate type="lt">
                    <p:tmPct val="10000"/>
                  </p:iterate>
                  <p:childTnLst>
                    <p:set>
                      <p:cBhvr>
                        <p:cTn dur="1" fill="hold">
                          <p:stCondLst>
                            <p:cond delay="0"/>
                          </p:stCondLst>
                        </p:cTn>
                        <p:tgtEl>
                          <p:spTgt spid="13"/>
                        </p:tgtEl>
                        <p:attrNameLst>
                          <p:attrName>style.visibility</p:attrName>
                        </p:attrNameLst>
                      </p:cBhvr>
                      <p:to>
                        <p:strVal val="visible"/>
                      </p:to>
                    </p:set>
                    <p:animEffect transition="in" filter="fade">
                      <p:cBhvr>
                        <p:cTn dur="1000"/>
                        <p:tgtEl>
                          <p:spTgt spid="13"/>
                        </p:tgtEl>
                      </p:cBhvr>
                    </p:animEffect>
                    <p:anim calcmode="lin" valueType="num">
                      <p:cBhvr>
                        <p:cTn dur="1000" fill="hold"/>
                        <p:tgtEl>
                          <p:spTgt spid="13"/>
                        </p:tgtEl>
                        <p:attrNameLst>
                          <p:attrName>ppt_w</p:attrName>
                        </p:attrNameLst>
                      </p:cBhvr>
                      <p:tavLst>
                        <p:tav tm="0" fmla="#ppt_w*sin(2.5*pi*$)">
                          <p:val>
                            <p:fltVal val="0"/>
                          </p:val>
                        </p:tav>
                        <p:tav tm="100000">
                          <p:val>
                            <p:fltVal val="1"/>
                          </p:val>
                        </p:tav>
                      </p:tavLst>
                    </p:anim>
                    <p:anim calcmode="lin" valueType="num">
                      <p:cBhvr>
                        <p:cTn dur="1000" fill="hold"/>
                        <p:tgtEl>
                          <p:spTgt spid="13"/>
                        </p:tgtEl>
                        <p:attrNameLst>
                          <p:attrName>ppt_h</p:attrName>
                        </p:attrNameLst>
                      </p:cBhvr>
                      <p:tavLst>
                        <p:tav tm="0">
                          <p:val>
                            <p:strVal val="#ppt_h"/>
                          </p:val>
                        </p:tav>
                        <p:tav tm="100000">
                          <p:val>
                            <p:strVal val="#ppt_h"/>
                          </p:val>
                        </p:tav>
                      </p:tavLst>
                    </p:anim>
                  </p:childTnLst>
                </p:cTn>
              </p:par>
            </p:tnLst>
          </p:tmpl>
        </p:tmplLst>
      </p:bldP>
    </p:bld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Detailed Question &amp; Answer">
    <p:spTree>
      <p:nvGrpSpPr>
        <p:cNvPr id="1" name=""/>
        <p:cNvGrpSpPr/>
        <p:nvPr/>
      </p:nvGrpSpPr>
      <p:grpSpPr>
        <a:xfrm>
          <a:off x="0" y="0"/>
          <a:ext cx="0" cy="0"/>
          <a:chOff x="0" y="0"/>
          <a:chExt cx="0" cy="0"/>
        </a:xfrm>
      </p:grpSpPr>
      <p:sp>
        <p:nvSpPr>
          <p:cNvPr id="27" name="Rectangle 3"/>
          <p:cNvSpPr>
            <a:spLocks noGrp="1"/>
          </p:cNvSpPr>
          <p:nvPr>
            <p:ph type="dt" sz="half" idx="10"/>
          </p:nvPr>
        </p:nvSpPr>
        <p:spPr/>
        <p:txBody>
          <a:bodyPr vert="horz"/>
          <a:lstStyle>
            <a:lvl1pPr algn="r">
              <a:defRPr/>
            </a:lvl1pPr>
            <a:extLst/>
          </a:lstStyle>
          <a:p>
            <a:fld id="{1BEBB2CB-903D-46EF-8227-E770ED8FF514}" type="datetimeFigureOut">
              <a:rPr lang="en-US" smtClean="0"/>
              <a:pPr/>
              <a:t>6/8/20</a:t>
            </a:fld>
            <a:endParaRPr lang="en-US"/>
          </a:p>
        </p:txBody>
      </p:sp>
      <p:sp>
        <p:nvSpPr>
          <p:cNvPr id="28" name="Rectangle 4"/>
          <p:cNvSpPr>
            <a:spLocks noGrp="1"/>
          </p:cNvSpPr>
          <p:nvPr>
            <p:ph type="ftr" sz="quarter" idx="11"/>
          </p:nvPr>
        </p:nvSpPr>
        <p:spPr/>
        <p:txBody>
          <a:bodyPr vert="horz"/>
          <a:lstStyle>
            <a:extLst/>
          </a:lstStyle>
          <a:p>
            <a:endParaRPr lang="en-US"/>
          </a:p>
        </p:txBody>
      </p:sp>
      <p:sp>
        <p:nvSpPr>
          <p:cNvPr id="10" name="Rectangle 5"/>
          <p:cNvSpPr>
            <a:spLocks noGrp="1"/>
          </p:cNvSpPr>
          <p:nvPr>
            <p:ph type="sldNum" sz="quarter" idx="12"/>
          </p:nvPr>
        </p:nvSpPr>
        <p:spPr/>
        <p:txBody>
          <a:bodyPr vert="horz"/>
          <a:lstStyle>
            <a:extLst/>
          </a:lstStyle>
          <a:p>
            <a:fld id="{C75B88FA-3392-4D65-A457-DB2A9953195B}" type="slidenum">
              <a:rPr lang="en-US" smtClean="0"/>
              <a:pPr/>
              <a:t>‹#›</a:t>
            </a:fld>
            <a:endParaRPr lang="en-US"/>
          </a:p>
        </p:txBody>
      </p:sp>
      <p:sp>
        <p:nvSpPr>
          <p:cNvPr id="31" name="Rectangle 8"/>
          <p:cNvSpPr>
            <a:spLocks noGrp="1"/>
          </p:cNvSpPr>
          <p:nvPr>
            <p:ph type="title" hasCustomPrompt="1"/>
          </p:nvPr>
        </p:nvSpPr>
        <p:spPr>
          <a:xfrm>
            <a:off x="228600" y="457200"/>
            <a:ext cx="8229600" cy="1143000"/>
          </a:xfrm>
        </p:spPr>
        <p:txBody>
          <a:bodyPr rtlCol="0" anchor="ctr"/>
          <a:lstStyle>
            <a:lvl1pPr algn="l">
              <a:defRPr i="1">
                <a:solidFill>
                  <a:schemeClr val="tx1">
                    <a:shade val="75000"/>
                  </a:schemeClr>
                </a:solidFill>
              </a:defRPr>
            </a:lvl1pPr>
            <a:extLst/>
          </a:lstStyle>
          <a:p>
            <a:r>
              <a:rPr lang="en-US" dirty="0" smtClean="0"/>
              <a:t>Click to add question</a:t>
            </a:r>
            <a:endParaRPr lang="en-US" dirty="0"/>
          </a:p>
        </p:txBody>
      </p:sp>
      <p:sp>
        <p:nvSpPr>
          <p:cNvPr id="25" name="Rectangle 13"/>
          <p:cNvSpPr>
            <a:spLocks noGrp="1"/>
          </p:cNvSpPr>
          <p:nvPr>
            <p:ph type="body" sz="quarter" idx="14" hasCustomPrompt="1"/>
          </p:nvPr>
        </p:nvSpPr>
        <p:spPr>
          <a:xfrm>
            <a:off x="228600" y="1676400"/>
            <a:ext cx="8229600" cy="1143000"/>
          </a:xfrm>
        </p:spPr>
        <p:txBody>
          <a:bodyPr rtlCol="0" anchor="ctr"/>
          <a:lstStyle>
            <a:lvl1pPr algn="ctr">
              <a:buFontTx/>
              <a:buNone/>
              <a:defRPr kumimoji="0" sz="4800" b="1" i="0" u="none" strike="noStrike" kern="0" cap="none" spc="0" normalizeH="0" baseline="0">
                <a:ln w="0">
                  <a:solidFill>
                    <a:srgbClr val="FFFFFF"/>
                  </a:solidFill>
                  <a:prstDash val="solid"/>
                </a:ln>
                <a:gradFill flip="none">
                  <a:gsLst>
                    <a:gs pos="40000">
                      <a:schemeClr val="accent6">
                        <a:shade val="80000"/>
                      </a:schemeClr>
                    </a:gs>
                    <a:gs pos="45000">
                      <a:schemeClr val="accent6">
                        <a:shade val="100000"/>
                      </a:schemeClr>
                    </a:gs>
                  </a:gsLst>
                  <a:lin ang="16200000"/>
                </a:gradFill>
                <a:effectLst>
                  <a:outerShdw blurRad="23036" dist="23036" dir="5400000" algn="tl">
                    <a:srgbClr val="656565">
                      <a:alpha val="65000"/>
                    </a:srgbClr>
                  </a:outerShdw>
                  <a:reflection blurRad="12700" stA="25000" endPos="55000" dist="5000" dir="5400000" sy="-100000" algn="bl" rotWithShape="0"/>
                </a:effectLst>
                <a:uLnTx/>
                <a:uFillTx/>
                <a:latin typeface="+mj-lt"/>
                <a:ea typeface="+mj-ea"/>
                <a:cs typeface="+mj-cs"/>
              </a:defRPr>
            </a:lvl1pPr>
            <a:extLst/>
          </a:lstStyle>
          <a:p>
            <a:pPr lvl="0"/>
            <a:r>
              <a:rPr lang="en-US" dirty="0" smtClean="0"/>
              <a:t>Click to add answer</a:t>
            </a:r>
            <a:endParaRPr lang="en-US" dirty="0"/>
          </a:p>
        </p:txBody>
      </p:sp>
      <p:sp>
        <p:nvSpPr>
          <p:cNvPr id="22" name="Rectangle 9"/>
          <p:cNvSpPr>
            <a:spLocks noGrp="1"/>
          </p:cNvSpPr>
          <p:nvPr>
            <p:ph type="body" sz="quarter" idx="15" hasCustomPrompt="1"/>
          </p:nvPr>
        </p:nvSpPr>
        <p:spPr>
          <a:xfrm>
            <a:off x="1828800" y="3124200"/>
            <a:ext cx="5105400" cy="1981200"/>
          </a:xfrm>
        </p:spPr>
        <p:txBody>
          <a:bodyPr vert="horz"/>
          <a:lstStyle>
            <a:lvl1pPr algn="ctr">
              <a:buFontTx/>
              <a:buNone/>
              <a:defRPr i="1" baseline="0"/>
            </a:lvl1pPr>
            <a:extLst/>
          </a:lstStyle>
          <a:p>
            <a:pPr lvl="0"/>
            <a:r>
              <a:rPr lang="en-US" dirty="0" smtClean="0"/>
              <a:t>Click to add detail to the answer</a:t>
            </a:r>
            <a:endParaRPr lang="en-US"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mph" presetSubtype="2" fill="hold" grpId="0" nodeType="clickEffect">
                                  <p:stCondLst>
                                    <p:cond delay="0"/>
                                  </p:stCondLst>
                                  <p:childTnLst>
                                    <p:animClr clrSpc="rgb" dir="cw">
                                      <p:cBhvr override="childStyle">
                                        <p:cTn id="6" dur="500" fill="hold"/>
                                        <p:tgtEl>
                                          <p:spTgt spid="31"/>
                                        </p:tgtEl>
                                        <p:attrNameLst>
                                          <p:attrName>style.color</p:attrName>
                                        </p:attrNameLst>
                                      </p:cBhvr>
                                      <p:to>
                                        <a:srgbClr val="969696"/>
                                      </p:to>
                                    </p:animClr>
                                  </p:childTnLst>
                                </p:cTn>
                              </p:par>
                            </p:childTnLst>
                          </p:cTn>
                        </p:par>
                        <p:par>
                          <p:cTn id="7" fill="hold">
                            <p:stCondLst>
                              <p:cond delay="500"/>
                            </p:stCondLst>
                            <p:childTnLst>
                              <p:par>
                                <p:cTn id="8" presetID="45" presetClass="entr" presetSubtype="0" fill="hold" grpId="0" nodeType="afterEffect">
                                  <p:stCondLst>
                                    <p:cond delay="0"/>
                                  </p:stCondLst>
                                  <p:iterate type="lt">
                                    <p:tmPct val="10000"/>
                                  </p:iterate>
                                  <p:childTnLst>
                                    <p:set>
                                      <p:cBhvr>
                                        <p:cTn id="9" dur="1" fill="hold">
                                          <p:stCondLst>
                                            <p:cond delay="0"/>
                                          </p:stCondLst>
                                        </p:cTn>
                                        <p:tgtEl>
                                          <p:spTgt spid="25">
                                            <p:txEl>
                                              <p:pRg st="0" end="0"/>
                                            </p:txEl>
                                          </p:spTgt>
                                        </p:tgtEl>
                                        <p:attrNameLst>
                                          <p:attrName>style.visibility</p:attrName>
                                        </p:attrNameLst>
                                      </p:cBhvr>
                                      <p:to>
                                        <p:strVal val="visible"/>
                                      </p:to>
                                    </p:set>
                                    <p:animEffect transition="in" filter="fade">
                                      <p:cBhvr>
                                        <p:cTn id="10" dur="1000"/>
                                        <p:tgtEl>
                                          <p:spTgt spid="25">
                                            <p:txEl>
                                              <p:pRg st="0" end="0"/>
                                            </p:txEl>
                                          </p:spTgt>
                                        </p:tgtEl>
                                      </p:cBhvr>
                                    </p:animEffect>
                                    <p:anim calcmode="lin" valueType="num">
                                      <p:cBhvr>
                                        <p:cTn id="11" dur="1000" fill="hold"/>
                                        <p:tgtEl>
                                          <p:spTgt spid="25">
                                            <p:txEl>
                                              <p:pRg st="0" end="0"/>
                                            </p:txEl>
                                          </p:spTgt>
                                        </p:tgtEl>
                                        <p:attrNameLst>
                                          <p:attrName>ppt_w</p:attrName>
                                        </p:attrNameLst>
                                      </p:cBhvr>
                                      <p:tavLst>
                                        <p:tav tm="0" fmla="#ppt_w*sin(2.5*pi*$)">
                                          <p:val>
                                            <p:fltVal val="0"/>
                                          </p:val>
                                        </p:tav>
                                        <p:tav tm="100000">
                                          <p:val>
                                            <p:fltVal val="1"/>
                                          </p:val>
                                        </p:tav>
                                      </p:tavLst>
                                    </p:anim>
                                    <p:anim calcmode="lin" valueType="num">
                                      <p:cBhvr>
                                        <p:cTn id="12" dur="1000" fill="hold"/>
                                        <p:tgtEl>
                                          <p:spTgt spid="25">
                                            <p:txEl>
                                              <p:pRg st="0" end="0"/>
                                            </p:txEl>
                                          </p:spTgt>
                                        </p:tgtEl>
                                        <p:attrNameLst>
                                          <p:attrName>ppt_h</p:attrName>
                                        </p:attrNameLst>
                                      </p:cBhvr>
                                      <p:tavLst>
                                        <p:tav tm="0">
                                          <p:val>
                                            <p:strVal val="#ppt_h"/>
                                          </p:val>
                                        </p:tav>
                                        <p:tav tm="100000">
                                          <p:val>
                                            <p:strVal val="#ppt_h"/>
                                          </p:val>
                                        </p:tav>
                                      </p:tavLst>
                                    </p:anim>
                                  </p:childTnLst>
                                </p:cTn>
                              </p:par>
                            </p:childTnLst>
                          </p:cTn>
                        </p:par>
                        <p:par>
                          <p:cTn id="13" fill="hold">
                            <p:stCondLst>
                              <p:cond delay="3000"/>
                            </p:stCondLst>
                            <p:childTnLst>
                              <p:par>
                                <p:cTn id="14" presetID="10" presetClass="entr" presetSubtype="0" fill="hold" grpId="0" nodeType="afterEffect">
                                  <p:stCondLst>
                                    <p:cond delay="0"/>
                                  </p:stCondLst>
                                  <p:childTnLst>
                                    <p:set>
                                      <p:cBhvr>
                                        <p:cTn id="15" dur="1" fill="hold">
                                          <p:stCondLst>
                                            <p:cond delay="0"/>
                                          </p:stCondLst>
                                        </p:cTn>
                                        <p:tgtEl>
                                          <p:spTgt spid="22">
                                            <p:txEl>
                                              <p:pRg st="0" end="0"/>
                                            </p:txEl>
                                          </p:spTgt>
                                        </p:tgtEl>
                                        <p:attrNameLst>
                                          <p:attrName>style.visibility</p:attrName>
                                        </p:attrNameLst>
                                      </p:cBhvr>
                                      <p:to>
                                        <p:strVal val="visible"/>
                                      </p:to>
                                    </p:set>
                                    <p:animEffect transition="in" filter="fade">
                                      <p:cBhvr>
                                        <p:cTn id="16" dur="1000"/>
                                        <p:tgtEl>
                                          <p:spTgt spid="2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25" grpId="0" build="p">
        <p:tmplLst>
          <p:tmpl lvl="1">
            <p:tnLst>
              <p:par>
                <p:cTn xmlns:p14="http://schemas.microsoft.com/office/powerpoint/2010/main" presetID="45" presetClass="entr" presetSubtype="0" fill="hold" nodeType="afterEffect">
                  <p:stCondLst>
                    <p:cond delay="0"/>
                  </p:stCondLst>
                  <p:iterate type="lt">
                    <p:tmPct val="10000"/>
                  </p:iterate>
                  <p:childTnLst>
                    <p:set>
                      <p:cBhvr>
                        <p:cTn dur="1" fill="hold">
                          <p:stCondLst>
                            <p:cond delay="0"/>
                          </p:stCondLst>
                        </p:cTn>
                        <p:tgtEl>
                          <p:spTgt spid="25"/>
                        </p:tgtEl>
                        <p:attrNameLst>
                          <p:attrName>style.visibility</p:attrName>
                        </p:attrNameLst>
                      </p:cBhvr>
                      <p:to>
                        <p:strVal val="visible"/>
                      </p:to>
                    </p:set>
                    <p:animEffect transition="in" filter="fade">
                      <p:cBhvr>
                        <p:cTn dur="1000"/>
                        <p:tgtEl>
                          <p:spTgt spid="25"/>
                        </p:tgtEl>
                      </p:cBhvr>
                    </p:animEffect>
                    <p:anim calcmode="lin" valueType="num">
                      <p:cBhvr>
                        <p:cTn dur="1000" fill="hold"/>
                        <p:tgtEl>
                          <p:spTgt spid="25"/>
                        </p:tgtEl>
                        <p:attrNameLst>
                          <p:attrName>ppt_w</p:attrName>
                        </p:attrNameLst>
                      </p:cBhvr>
                      <p:tavLst>
                        <p:tav tm="0" fmla="#ppt_w*sin(2.5*pi*$)">
                          <p:val>
                            <p:fltVal val="0"/>
                          </p:val>
                        </p:tav>
                        <p:tav tm="100000">
                          <p:val>
                            <p:fltVal val="1"/>
                          </p:val>
                        </p:tav>
                      </p:tavLst>
                    </p:anim>
                    <p:anim calcmode="lin" valueType="num">
                      <p:cBhvr>
                        <p:cTn dur="1000" fill="hold"/>
                        <p:tgtEl>
                          <p:spTgt spid="25"/>
                        </p:tgtEl>
                        <p:attrNameLst>
                          <p:attrName>ppt_h</p:attrName>
                        </p:attrNameLst>
                      </p:cBhvr>
                      <p:tavLst>
                        <p:tav tm="0">
                          <p:val>
                            <p:strVal val="#ppt_h"/>
                          </p:val>
                        </p:tav>
                        <p:tav tm="100000">
                          <p:val>
                            <p:strVal val="#ppt_h"/>
                          </p:val>
                        </p:tav>
                      </p:tavLst>
                    </p:anim>
                  </p:childTnLst>
                </p:cTn>
              </p:par>
            </p:tnLst>
          </p:tmpl>
        </p:tmplLst>
      </p:bldP>
      <p:bldP spid="22" grpId="0" build="p">
        <p:tmplLst>
          <p:tmpl lvl="1">
            <p:tnLst>
              <p:par>
                <p:cTn xmlns:p14="http://schemas.microsoft.com/office/powerpoint/2010/main" presetID="10" presetClass="entr" presetSubtype="0" fill="hold" nodeType="afterEffect">
                  <p:stCondLst>
                    <p:cond delay="0"/>
                  </p:stCondLst>
                  <p:childTnLst>
                    <p:set>
                      <p:cBhvr>
                        <p:cTn dur="1" fill="hold">
                          <p:stCondLst>
                            <p:cond delay="0"/>
                          </p:stCondLst>
                        </p:cTn>
                        <p:tgtEl>
                          <p:spTgt spid="22"/>
                        </p:tgtEl>
                        <p:attrNameLst>
                          <p:attrName>style.visibility</p:attrName>
                        </p:attrNameLst>
                      </p:cBhvr>
                      <p:to>
                        <p:strVal val="visible"/>
                      </p:to>
                    </p:set>
                    <p:animEffect transition="in" filter="fade">
                      <p:cBhvr>
                        <p:cTn dur="1000"/>
                        <p:tgtEl>
                          <p:spTgt spid="22"/>
                        </p:tgtEl>
                      </p:cBhvr>
                    </p:animEffect>
                  </p:childTnLst>
                </p:cTn>
              </p:par>
            </p:tnLst>
          </p:tmpl>
        </p:tmplLst>
      </p:bldP>
    </p:bld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rue or False Question (Answer: True)">
    <p:spTree>
      <p:nvGrpSpPr>
        <p:cNvPr id="1" name=""/>
        <p:cNvGrpSpPr/>
        <p:nvPr/>
      </p:nvGrpSpPr>
      <p:grpSpPr>
        <a:xfrm>
          <a:off x="0" y="0"/>
          <a:ext cx="0" cy="0"/>
          <a:chOff x="0" y="0"/>
          <a:chExt cx="0" cy="0"/>
        </a:xfrm>
      </p:grpSpPr>
      <p:sp>
        <p:nvSpPr>
          <p:cNvPr id="22" name="Rectangle 3"/>
          <p:cNvSpPr>
            <a:spLocks noGrp="1"/>
          </p:cNvSpPr>
          <p:nvPr>
            <p:ph type="dt" sz="half" idx="10"/>
          </p:nvPr>
        </p:nvSpPr>
        <p:spPr/>
        <p:txBody>
          <a:bodyPr vert="horz"/>
          <a:lstStyle>
            <a:lvl1pPr algn="r">
              <a:defRPr/>
            </a:lvl1pPr>
            <a:extLst/>
          </a:lstStyle>
          <a:p>
            <a:fld id="{1BEBB2CB-903D-46EF-8227-E770ED8FF514}" type="datetimeFigureOut">
              <a:rPr lang="en-US" smtClean="0"/>
              <a:pPr/>
              <a:t>6/8/20</a:t>
            </a:fld>
            <a:endParaRPr lang="en-US"/>
          </a:p>
        </p:txBody>
      </p:sp>
      <p:sp>
        <p:nvSpPr>
          <p:cNvPr id="11" name="Rectangle 4"/>
          <p:cNvSpPr>
            <a:spLocks noGrp="1"/>
          </p:cNvSpPr>
          <p:nvPr>
            <p:ph type="ftr" sz="quarter" idx="11"/>
          </p:nvPr>
        </p:nvSpPr>
        <p:spPr/>
        <p:txBody>
          <a:bodyPr vert="horz"/>
          <a:lstStyle>
            <a:extLst/>
          </a:lstStyle>
          <a:p>
            <a:endParaRPr lang="en-US"/>
          </a:p>
        </p:txBody>
      </p:sp>
      <p:sp>
        <p:nvSpPr>
          <p:cNvPr id="10" name="Rectangle 5"/>
          <p:cNvSpPr>
            <a:spLocks noGrp="1"/>
          </p:cNvSpPr>
          <p:nvPr>
            <p:ph type="sldNum" sz="quarter" idx="12"/>
          </p:nvPr>
        </p:nvSpPr>
        <p:spPr/>
        <p:txBody>
          <a:bodyPr vert="horz"/>
          <a:lstStyle>
            <a:extLst/>
          </a:lstStyle>
          <a:p>
            <a:fld id="{C75B88FA-3392-4D65-A457-DB2A9953195B}" type="slidenum">
              <a:rPr lang="en-US" smtClean="0"/>
              <a:pPr/>
              <a:t>‹#›</a:t>
            </a:fld>
            <a:endParaRPr lang="en-US"/>
          </a:p>
        </p:txBody>
      </p:sp>
      <p:sp>
        <p:nvSpPr>
          <p:cNvPr id="27" name="Question"/>
          <p:cNvSpPr>
            <a:spLocks noGrp="1"/>
          </p:cNvSpPr>
          <p:nvPr>
            <p:ph type="title" hasCustomPrompt="1"/>
          </p:nvPr>
        </p:nvSpPr>
        <p:spPr>
          <a:xfrm>
            <a:off x="228600" y="457200"/>
            <a:ext cx="8229600" cy="1143000"/>
          </a:xfrm>
        </p:spPr>
        <p:txBody>
          <a:bodyPr rtlCol="0" anchor="ctr"/>
          <a:lstStyle>
            <a:lvl1pPr algn="l">
              <a:defRPr i="1">
                <a:solidFill>
                  <a:schemeClr val="tx1">
                    <a:shade val="75000"/>
                  </a:schemeClr>
                </a:solidFill>
              </a:defRPr>
            </a:lvl1pPr>
            <a:extLst/>
          </a:lstStyle>
          <a:p>
            <a:r>
              <a:rPr lang="en-US" dirty="0" smtClean="0"/>
              <a:t>Click to add question</a:t>
            </a:r>
            <a:endParaRPr lang="en-US" dirty="0"/>
          </a:p>
        </p:txBody>
      </p:sp>
      <p:sp>
        <p:nvSpPr>
          <p:cNvPr id="8" name="Answer Base"/>
          <p:cNvSpPr txBox="1"/>
          <p:nvPr userDrawn="1"/>
        </p:nvSpPr>
        <p:spPr>
          <a:xfrm>
            <a:off x="182880" y="1676400"/>
            <a:ext cx="8321040" cy="1828800"/>
          </a:xfrm>
          <a:prstGeom prst="rect">
            <a:avLst/>
          </a:prstGeom>
          <a:noFill/>
        </p:spPr>
        <p:txBody>
          <a:bodyPr wrap="square">
            <a:noAutofit/>
          </a:bodyPr>
          <a:lstStyle>
            <a:extLst/>
          </a:lstStyle>
          <a:p>
            <a:pPr marL="0" indent="0" algn="ctr" rtl="0" latinLnBrk="0">
              <a:spcBef>
                <a:spcPct val="20000"/>
              </a:spcBef>
              <a:buNone/>
            </a:pPr>
            <a:r>
              <a:rPr lang="en-US" sz="7200" dirty="0" smtClean="0">
                <a:solidFill>
                  <a:schemeClr val="tx1">
                    <a:alpha val="40000"/>
                  </a:schemeClr>
                </a:solidFill>
              </a:rPr>
              <a:t>TRUE</a:t>
            </a:r>
            <a:r>
              <a:rPr lang="en-US" sz="7200" baseline="0" dirty="0" smtClean="0">
                <a:solidFill>
                  <a:schemeClr val="tx1">
                    <a:alpha val="40000"/>
                  </a:schemeClr>
                </a:solidFill>
              </a:rPr>
              <a:t> </a:t>
            </a:r>
            <a:r>
              <a:rPr lang="en-US" sz="7200" dirty="0" smtClean="0">
                <a:solidFill>
                  <a:schemeClr val="tx1">
                    <a:alpha val="40000"/>
                  </a:schemeClr>
                </a:solidFill>
              </a:rPr>
              <a:t>or FALSE?</a:t>
            </a:r>
            <a:endParaRPr lang="en-US" sz="7200" dirty="0">
              <a:solidFill>
                <a:schemeClr val="tx1">
                  <a:alpha val="40000"/>
                </a:schemeClr>
              </a:solidFill>
            </a:endParaRPr>
          </a:p>
        </p:txBody>
      </p:sp>
      <p:sp>
        <p:nvSpPr>
          <p:cNvPr id="7" name="Answer"/>
          <p:cNvSpPr/>
          <p:nvPr userDrawn="1"/>
        </p:nvSpPr>
        <p:spPr>
          <a:xfrm>
            <a:off x="182880" y="1676400"/>
            <a:ext cx="8321040" cy="1200329"/>
          </a:xfrm>
          <a:prstGeom prst="rect">
            <a:avLst/>
          </a:prstGeom>
        </p:spPr>
        <p:txBody>
          <a:bodyPr wrap="square">
            <a:spAutoFit/>
          </a:bodyPr>
          <a:lstStyle>
            <a:extLst/>
          </a:lstStyle>
          <a:p>
            <a:pPr indent="0" algn="ctr" latinLnBrk="0">
              <a:spcBef>
                <a:spcPct val="20000"/>
              </a:spcBef>
              <a:buNone/>
            </a:pPr>
            <a:r>
              <a:rPr lang="en-US" sz="7200" dirty="0" smtClean="0">
                <a:ln w="0">
                  <a:solidFill>
                    <a:srgbClr val="FFFFFF"/>
                  </a:solidFill>
                  <a:prstDash val="solid"/>
                </a:ln>
                <a:gradFill flip="none">
                  <a:gsLst>
                    <a:gs pos="40000">
                      <a:srgbClr val="FA8D3D">
                        <a:shade val="80000"/>
                      </a:srgbClr>
                    </a:gs>
                    <a:gs pos="45000">
                      <a:srgbClr val="FA8D3D">
                        <a:shade val="100000"/>
                      </a:srgbClr>
                    </a:gs>
                  </a:gsLst>
                  <a:lin ang="16200000"/>
                </a:gradFill>
                <a:effectLst>
                  <a:outerShdw blurRad="23036" dist="23036" dir="5400000" algn="tl">
                    <a:srgbClr val="656565">
                      <a:alpha val="65000"/>
                    </a:srgbClr>
                  </a:outerShdw>
                  <a:reflection blurRad="12700" stA="25000" endPos="55000" dist="5000" dir="5400000" sy="-100000" algn="bl" rotWithShape="0"/>
                </a:effectLst>
                <a:ea typeface="+mn-ea"/>
                <a:cs typeface="+mn-cs"/>
              </a:rPr>
              <a:t>TRUE </a:t>
            </a:r>
            <a:r>
              <a:rPr lang="en-US" sz="7200" dirty="0" smtClean="0">
                <a:solidFill>
                  <a:prstClr val="white">
                    <a:alpha val="40000"/>
                  </a:prstClr>
                </a:solidFill>
                <a:ea typeface="+mn-ea"/>
                <a:cs typeface="+mn-cs"/>
              </a:rPr>
              <a:t>or FALSE?</a:t>
            </a:r>
            <a:endParaRPr lang="en-US"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3000"/>
                                        <p:tgtEl>
                                          <p:spTgt spid="8"/>
                                        </p:tgtEl>
                                      </p:cBhvr>
                                    </p:animEffect>
                                    <p:set>
                                      <p:cBhvr>
                                        <p:cTn id="7" dur="1" fill="hold">
                                          <p:stCondLst>
                                            <p:cond delay="2999"/>
                                          </p:stCondLst>
                                        </p:cTn>
                                        <p:tgtEl>
                                          <p:spTgt spid="8"/>
                                        </p:tgtEl>
                                        <p:attrNameLst>
                                          <p:attrName>style.visibility</p:attrName>
                                        </p:attrNameLst>
                                      </p:cBhvr>
                                      <p:to>
                                        <p:strVal val="hidden"/>
                                      </p:to>
                                    </p:se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7" grpId="0"/>
    </p:bld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rue or False Question (Answer: False)">
    <p:spTree>
      <p:nvGrpSpPr>
        <p:cNvPr id="1" name=""/>
        <p:cNvGrpSpPr/>
        <p:nvPr/>
      </p:nvGrpSpPr>
      <p:grpSpPr>
        <a:xfrm>
          <a:off x="0" y="0"/>
          <a:ext cx="0" cy="0"/>
          <a:chOff x="0" y="0"/>
          <a:chExt cx="0" cy="0"/>
        </a:xfrm>
      </p:grpSpPr>
      <p:sp>
        <p:nvSpPr>
          <p:cNvPr id="31" name="Rectangle 3"/>
          <p:cNvSpPr>
            <a:spLocks noGrp="1"/>
          </p:cNvSpPr>
          <p:nvPr>
            <p:ph type="dt" sz="half" idx="10"/>
          </p:nvPr>
        </p:nvSpPr>
        <p:spPr/>
        <p:txBody>
          <a:bodyPr vert="horz"/>
          <a:lstStyle>
            <a:lvl1pPr algn="r">
              <a:defRPr/>
            </a:lvl1pPr>
            <a:extLst/>
          </a:lstStyle>
          <a:p>
            <a:fld id="{1BEBB2CB-903D-46EF-8227-E770ED8FF514}" type="datetimeFigureOut">
              <a:rPr lang="en-US" smtClean="0"/>
              <a:pPr/>
              <a:t>6/8/20</a:t>
            </a:fld>
            <a:endParaRPr lang="en-US"/>
          </a:p>
        </p:txBody>
      </p:sp>
      <p:sp>
        <p:nvSpPr>
          <p:cNvPr id="2" name="Rectangle 4"/>
          <p:cNvSpPr>
            <a:spLocks noGrp="1"/>
          </p:cNvSpPr>
          <p:nvPr>
            <p:ph type="ftr" sz="quarter" idx="11"/>
          </p:nvPr>
        </p:nvSpPr>
        <p:spPr/>
        <p:txBody>
          <a:bodyPr vert="horz"/>
          <a:lstStyle>
            <a:extLst/>
          </a:lstStyle>
          <a:p>
            <a:endParaRPr lang="en-US"/>
          </a:p>
        </p:txBody>
      </p:sp>
      <p:sp>
        <p:nvSpPr>
          <p:cNvPr id="28" name="Rectangle 5"/>
          <p:cNvSpPr>
            <a:spLocks noGrp="1"/>
          </p:cNvSpPr>
          <p:nvPr>
            <p:ph type="sldNum" sz="quarter" idx="12"/>
          </p:nvPr>
        </p:nvSpPr>
        <p:spPr/>
        <p:txBody>
          <a:bodyPr vert="horz"/>
          <a:lstStyle>
            <a:extLst/>
          </a:lstStyle>
          <a:p>
            <a:fld id="{C75B88FA-3392-4D65-A457-DB2A9953195B}" type="slidenum">
              <a:rPr lang="en-US" smtClean="0"/>
              <a:pPr/>
              <a:t>‹#›</a:t>
            </a:fld>
            <a:endParaRPr lang="en-US"/>
          </a:p>
        </p:txBody>
      </p:sp>
      <p:sp>
        <p:nvSpPr>
          <p:cNvPr id="6" name="Question"/>
          <p:cNvSpPr>
            <a:spLocks noGrp="1"/>
          </p:cNvSpPr>
          <p:nvPr>
            <p:ph type="title" hasCustomPrompt="1"/>
          </p:nvPr>
        </p:nvSpPr>
        <p:spPr>
          <a:xfrm>
            <a:off x="228600" y="457200"/>
            <a:ext cx="8229600" cy="1143000"/>
          </a:xfrm>
        </p:spPr>
        <p:txBody>
          <a:bodyPr rtlCol="0" anchor="ctr"/>
          <a:lstStyle>
            <a:lvl1pPr algn="l">
              <a:defRPr i="1">
                <a:solidFill>
                  <a:schemeClr val="tx1">
                    <a:shade val="75000"/>
                  </a:schemeClr>
                </a:solidFill>
              </a:defRPr>
            </a:lvl1pPr>
            <a:extLst/>
          </a:lstStyle>
          <a:p>
            <a:r>
              <a:rPr lang="en-US" dirty="0" smtClean="0"/>
              <a:t>Click to add question</a:t>
            </a:r>
            <a:endParaRPr lang="en-US" dirty="0"/>
          </a:p>
        </p:txBody>
      </p:sp>
      <p:sp>
        <p:nvSpPr>
          <p:cNvPr id="29" name="Answer Base"/>
          <p:cNvSpPr txBox="1"/>
          <p:nvPr userDrawn="1"/>
        </p:nvSpPr>
        <p:spPr>
          <a:xfrm>
            <a:off x="228600" y="1600200"/>
            <a:ext cx="8229600" cy="1293926"/>
          </a:xfrm>
          <a:prstGeom prst="rect">
            <a:avLst/>
          </a:prstGeom>
          <a:noFill/>
        </p:spPr>
        <p:txBody>
          <a:bodyPr wrap="square">
            <a:noAutofit/>
          </a:bodyPr>
          <a:lstStyle>
            <a:extLst/>
          </a:lstStyle>
          <a:p>
            <a:pPr marL="0" indent="0" algn="ctr" rtl="0" latinLnBrk="0">
              <a:spcBef>
                <a:spcPct val="20000"/>
              </a:spcBef>
              <a:buNone/>
            </a:pPr>
            <a:r>
              <a:rPr lang="en-US" sz="7200" dirty="0" smtClean="0">
                <a:solidFill>
                  <a:schemeClr val="tx1">
                    <a:alpha val="40000"/>
                  </a:schemeClr>
                </a:solidFill>
              </a:rPr>
              <a:t>TRUE</a:t>
            </a:r>
            <a:r>
              <a:rPr lang="en-US" sz="7200" baseline="0" dirty="0" smtClean="0">
                <a:solidFill>
                  <a:schemeClr val="tx1">
                    <a:alpha val="40000"/>
                  </a:schemeClr>
                </a:solidFill>
              </a:rPr>
              <a:t> </a:t>
            </a:r>
            <a:r>
              <a:rPr lang="en-US" sz="7200" dirty="0" smtClean="0">
                <a:solidFill>
                  <a:schemeClr val="tx1">
                    <a:alpha val="40000"/>
                  </a:schemeClr>
                </a:solidFill>
              </a:rPr>
              <a:t>or FALSE?</a:t>
            </a:r>
            <a:endParaRPr lang="en-US" sz="7200" dirty="0">
              <a:solidFill>
                <a:schemeClr val="tx1">
                  <a:alpha val="40000"/>
                </a:schemeClr>
              </a:solidFill>
            </a:endParaRPr>
          </a:p>
        </p:txBody>
      </p:sp>
      <p:sp>
        <p:nvSpPr>
          <p:cNvPr id="7" name="Answer"/>
          <p:cNvSpPr/>
          <p:nvPr userDrawn="1"/>
        </p:nvSpPr>
        <p:spPr>
          <a:xfrm>
            <a:off x="228600" y="1600200"/>
            <a:ext cx="8229600" cy="1200329"/>
          </a:xfrm>
          <a:prstGeom prst="rect">
            <a:avLst/>
          </a:prstGeom>
        </p:spPr>
        <p:txBody>
          <a:bodyPr wrap="square">
            <a:spAutoFit/>
          </a:bodyPr>
          <a:lstStyle>
            <a:extLst/>
          </a:lstStyle>
          <a:p>
            <a:pPr algn="ctr"/>
            <a:r>
              <a:rPr lang="en-US" sz="7200" dirty="0" smtClean="0">
                <a:solidFill>
                  <a:prstClr val="white">
                    <a:alpha val="40000"/>
                  </a:prstClr>
                </a:solidFill>
                <a:ea typeface="+mn-ea"/>
                <a:cs typeface="+mn-cs"/>
              </a:rPr>
              <a:t>TRUE or </a:t>
            </a:r>
            <a:r>
              <a:rPr lang="en-US" sz="7200" dirty="0" smtClean="0">
                <a:ln w="0">
                  <a:solidFill>
                    <a:srgbClr val="FFFFFF"/>
                  </a:solidFill>
                  <a:prstDash val="solid"/>
                </a:ln>
                <a:gradFill flip="none">
                  <a:gsLst>
                    <a:gs pos="40000">
                      <a:srgbClr val="FA8D3D">
                        <a:shade val="80000"/>
                      </a:srgbClr>
                    </a:gs>
                    <a:gs pos="45000">
                      <a:srgbClr val="FA8D3D">
                        <a:shade val="100000"/>
                      </a:srgbClr>
                    </a:gs>
                  </a:gsLst>
                  <a:lin ang="16200000"/>
                </a:gradFill>
                <a:effectLst>
                  <a:outerShdw blurRad="23036" dist="23036" dir="5400000" algn="tl">
                    <a:srgbClr val="656565">
                      <a:alpha val="65000"/>
                    </a:srgbClr>
                  </a:outerShdw>
                  <a:reflection blurRad="12700" stA="25000" endPos="55000" dist="5000" dir="5400000" sy="-100000" algn="bl" rotWithShape="0"/>
                </a:effectLst>
                <a:ea typeface="+mn-ea"/>
                <a:cs typeface="+mn-cs"/>
              </a:rPr>
              <a:t>FALSE</a:t>
            </a:r>
            <a:r>
              <a:rPr lang="en-US" sz="7200" dirty="0" smtClean="0">
                <a:solidFill>
                  <a:prstClr val="white">
                    <a:alpha val="40000"/>
                  </a:prstClr>
                </a:solidFill>
                <a:ea typeface="+mn-ea"/>
                <a:cs typeface="+mn-cs"/>
              </a:rPr>
              <a:t>?</a:t>
            </a:r>
            <a:endParaRPr lang="en-US"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3000"/>
                                        <p:tgtEl>
                                          <p:spTgt spid="29"/>
                                        </p:tgtEl>
                                      </p:cBhvr>
                                    </p:animEffect>
                                    <p:set>
                                      <p:cBhvr>
                                        <p:cTn id="7" dur="1" fill="hold">
                                          <p:stCondLst>
                                            <p:cond delay="2999"/>
                                          </p:stCondLst>
                                        </p:cTn>
                                        <p:tgtEl>
                                          <p:spTgt spid="29"/>
                                        </p:tgtEl>
                                        <p:attrNameLst>
                                          <p:attrName>style.visibility</p:attrName>
                                        </p:attrNameLst>
                                      </p:cBhvr>
                                      <p:to>
                                        <p:strVal val="hidden"/>
                                      </p:to>
                                    </p:se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7" grpId="0"/>
    </p:bld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tem Match Up">
    <p:spTree>
      <p:nvGrpSpPr>
        <p:cNvPr id="1" name=""/>
        <p:cNvGrpSpPr/>
        <p:nvPr/>
      </p:nvGrpSpPr>
      <p:grpSpPr>
        <a:xfrm>
          <a:off x="0" y="0"/>
          <a:ext cx="0" cy="0"/>
          <a:chOff x="0" y="0"/>
          <a:chExt cx="0" cy="0"/>
        </a:xfrm>
      </p:grpSpPr>
      <p:sp>
        <p:nvSpPr>
          <p:cNvPr id="25" name="Rectangle 4"/>
          <p:cNvSpPr>
            <a:spLocks noGrp="1"/>
          </p:cNvSpPr>
          <p:nvPr>
            <p:ph type="ftr" sz="quarter" idx="11"/>
          </p:nvPr>
        </p:nvSpPr>
        <p:spPr/>
        <p:txBody>
          <a:bodyPr vert="horz"/>
          <a:lstStyle>
            <a:extLst/>
          </a:lstStyle>
          <a:p>
            <a:endParaRPr lang="en-US"/>
          </a:p>
        </p:txBody>
      </p:sp>
      <p:sp>
        <p:nvSpPr>
          <p:cNvPr id="16" name="Rectangle 7"/>
          <p:cNvSpPr>
            <a:spLocks noGrp="1"/>
          </p:cNvSpPr>
          <p:nvPr>
            <p:ph type="body" sz="quarter" idx="13" hasCustomPrompt="1"/>
          </p:nvPr>
        </p:nvSpPr>
        <p:spPr>
          <a:xfrm>
            <a:off x="914400" y="2057400"/>
            <a:ext cx="2971800" cy="457200"/>
          </a:xfrm>
          <a:prstGeom prst="roundRect">
            <a:avLst>
              <a:gd name="adj" fmla="val 16667"/>
            </a:avLst>
          </a:prstGeom>
        </p:spPr>
        <p:style>
          <a:lnRef idx="1">
            <a:schemeClr val="accent2"/>
          </a:lnRef>
          <a:fillRef idx="3">
            <a:schemeClr val="accent2"/>
          </a:fillRef>
          <a:effectRef idx="3">
            <a:schemeClr val="accent2"/>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item 1</a:t>
            </a:r>
            <a:endParaRPr lang="en-US" dirty="0"/>
          </a:p>
        </p:txBody>
      </p:sp>
      <p:sp>
        <p:nvSpPr>
          <p:cNvPr id="12" name="Rectangle 7"/>
          <p:cNvSpPr>
            <a:spLocks noGrp="1"/>
          </p:cNvSpPr>
          <p:nvPr>
            <p:ph type="body" sz="quarter" idx="14" hasCustomPrompt="1"/>
          </p:nvPr>
        </p:nvSpPr>
        <p:spPr>
          <a:xfrm>
            <a:off x="914400" y="2971800"/>
            <a:ext cx="2971800" cy="457200"/>
          </a:xfrm>
          <a:prstGeom prst="roundRect">
            <a:avLst>
              <a:gd name="adj" fmla="val 16667"/>
            </a:avLst>
          </a:prstGeom>
        </p:spPr>
        <p:style>
          <a:lnRef idx="1">
            <a:schemeClr val="accent2"/>
          </a:lnRef>
          <a:fillRef idx="3">
            <a:schemeClr val="accent2"/>
          </a:fillRef>
          <a:effectRef idx="3">
            <a:schemeClr val="accent2"/>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item 2</a:t>
            </a:r>
            <a:endParaRPr lang="en-US" dirty="0"/>
          </a:p>
        </p:txBody>
      </p:sp>
      <p:sp>
        <p:nvSpPr>
          <p:cNvPr id="13" name="Rectangle 7"/>
          <p:cNvSpPr>
            <a:spLocks noGrp="1"/>
          </p:cNvSpPr>
          <p:nvPr>
            <p:ph type="body" sz="quarter" idx="15" hasCustomPrompt="1"/>
          </p:nvPr>
        </p:nvSpPr>
        <p:spPr>
          <a:xfrm>
            <a:off x="914400" y="3886200"/>
            <a:ext cx="2971800" cy="457200"/>
          </a:xfrm>
          <a:prstGeom prst="roundRect">
            <a:avLst>
              <a:gd name="adj" fmla="val 16667"/>
            </a:avLst>
          </a:prstGeom>
        </p:spPr>
        <p:style>
          <a:lnRef idx="1">
            <a:schemeClr val="accent2"/>
          </a:lnRef>
          <a:fillRef idx="3">
            <a:schemeClr val="accent2"/>
          </a:fillRef>
          <a:effectRef idx="3">
            <a:schemeClr val="accent2"/>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item 3</a:t>
            </a:r>
            <a:endParaRPr lang="en-US" dirty="0"/>
          </a:p>
        </p:txBody>
      </p:sp>
      <p:sp>
        <p:nvSpPr>
          <p:cNvPr id="14" name="Rectangle 7"/>
          <p:cNvSpPr>
            <a:spLocks noGrp="1"/>
          </p:cNvSpPr>
          <p:nvPr>
            <p:ph type="body" sz="quarter" idx="16" hasCustomPrompt="1"/>
          </p:nvPr>
        </p:nvSpPr>
        <p:spPr>
          <a:xfrm>
            <a:off x="914400" y="4800600"/>
            <a:ext cx="2971800" cy="457200"/>
          </a:xfrm>
          <a:prstGeom prst="roundRect">
            <a:avLst>
              <a:gd name="adj" fmla="val 16667"/>
            </a:avLst>
          </a:prstGeom>
        </p:spPr>
        <p:style>
          <a:lnRef idx="1">
            <a:schemeClr val="accent2"/>
          </a:lnRef>
          <a:fillRef idx="3">
            <a:schemeClr val="accent2"/>
          </a:fillRef>
          <a:effectRef idx="3">
            <a:schemeClr val="accent2"/>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item 4</a:t>
            </a:r>
            <a:endParaRPr lang="en-US" dirty="0"/>
          </a:p>
        </p:txBody>
      </p:sp>
      <p:sp>
        <p:nvSpPr>
          <p:cNvPr id="10" name="Rectangle 7"/>
          <p:cNvSpPr>
            <a:spLocks noGrp="1"/>
          </p:cNvSpPr>
          <p:nvPr>
            <p:ph type="body" sz="quarter" idx="17" hasCustomPrompt="1"/>
          </p:nvPr>
        </p:nvSpPr>
        <p:spPr>
          <a:xfrm>
            <a:off x="914400" y="5715000"/>
            <a:ext cx="2971800" cy="457200"/>
          </a:xfrm>
          <a:prstGeom prst="roundRect">
            <a:avLst>
              <a:gd name="adj" fmla="val 16667"/>
            </a:avLst>
          </a:prstGeom>
        </p:spPr>
        <p:style>
          <a:lnRef idx="1">
            <a:schemeClr val="accent2"/>
          </a:lnRef>
          <a:fillRef idx="3">
            <a:schemeClr val="accent2"/>
          </a:fillRef>
          <a:effectRef idx="3">
            <a:schemeClr val="accent2"/>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item 5</a:t>
            </a:r>
            <a:endParaRPr lang="en-US" dirty="0"/>
          </a:p>
        </p:txBody>
      </p:sp>
      <p:sp>
        <p:nvSpPr>
          <p:cNvPr id="20" name="Rectangle 3"/>
          <p:cNvSpPr>
            <a:spLocks noGrp="1"/>
          </p:cNvSpPr>
          <p:nvPr>
            <p:ph type="dt" sz="half" idx="10"/>
          </p:nvPr>
        </p:nvSpPr>
        <p:spPr/>
        <p:txBody>
          <a:bodyPr vert="horz"/>
          <a:lstStyle>
            <a:lvl1pPr algn="r">
              <a:defRPr/>
            </a:lvl1pPr>
            <a:extLst/>
          </a:lstStyle>
          <a:p>
            <a:fld id="{1BEBB2CB-903D-46EF-8227-E770ED8FF514}" type="datetimeFigureOut">
              <a:rPr lang="en-US" smtClean="0"/>
              <a:pPr/>
              <a:t>6/8/20</a:t>
            </a:fld>
            <a:endParaRPr lang="en-US"/>
          </a:p>
        </p:txBody>
      </p:sp>
      <p:sp>
        <p:nvSpPr>
          <p:cNvPr id="15" name="Rectangle 7"/>
          <p:cNvSpPr>
            <a:spLocks noGrp="1"/>
          </p:cNvSpPr>
          <p:nvPr>
            <p:ph type="body" sz="quarter" idx="18" hasCustomPrompt="1"/>
          </p:nvPr>
        </p:nvSpPr>
        <p:spPr>
          <a:xfrm>
            <a:off x="4800600" y="2057400"/>
            <a:ext cx="2971800" cy="457200"/>
          </a:xfrm>
          <a:prstGeom prst="roundRect">
            <a:avLst>
              <a:gd name="adj" fmla="val 16667"/>
            </a:avLst>
          </a:prstGeom>
        </p:spPr>
        <p:style>
          <a:lnRef idx="1">
            <a:schemeClr val="accent4"/>
          </a:lnRef>
          <a:fillRef idx="3">
            <a:schemeClr val="accent4"/>
          </a:fillRef>
          <a:effectRef idx="3">
            <a:schemeClr val="accent4"/>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match 5</a:t>
            </a:r>
            <a:endParaRPr lang="en-US" dirty="0"/>
          </a:p>
        </p:txBody>
      </p:sp>
      <p:sp>
        <p:nvSpPr>
          <p:cNvPr id="17" name="Rectangle 7"/>
          <p:cNvSpPr>
            <a:spLocks noGrp="1"/>
          </p:cNvSpPr>
          <p:nvPr>
            <p:ph type="body" sz="quarter" idx="19" hasCustomPrompt="1"/>
          </p:nvPr>
        </p:nvSpPr>
        <p:spPr>
          <a:xfrm>
            <a:off x="4800600" y="2971800"/>
            <a:ext cx="2971800" cy="457200"/>
          </a:xfrm>
          <a:prstGeom prst="roundRect">
            <a:avLst>
              <a:gd name="adj" fmla="val 16667"/>
            </a:avLst>
          </a:prstGeom>
        </p:spPr>
        <p:style>
          <a:lnRef idx="1">
            <a:schemeClr val="accent4"/>
          </a:lnRef>
          <a:fillRef idx="3">
            <a:schemeClr val="accent4"/>
          </a:fillRef>
          <a:effectRef idx="3">
            <a:schemeClr val="accent4"/>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match 3</a:t>
            </a:r>
            <a:endParaRPr lang="en-US" dirty="0"/>
          </a:p>
        </p:txBody>
      </p:sp>
      <p:sp>
        <p:nvSpPr>
          <p:cNvPr id="18" name="Rectangle 7"/>
          <p:cNvSpPr>
            <a:spLocks noGrp="1"/>
          </p:cNvSpPr>
          <p:nvPr>
            <p:ph type="body" sz="quarter" idx="20" hasCustomPrompt="1"/>
          </p:nvPr>
        </p:nvSpPr>
        <p:spPr>
          <a:xfrm>
            <a:off x="4800600" y="3886200"/>
            <a:ext cx="2971800" cy="457200"/>
          </a:xfrm>
          <a:prstGeom prst="roundRect">
            <a:avLst>
              <a:gd name="adj" fmla="val 16667"/>
            </a:avLst>
          </a:prstGeom>
        </p:spPr>
        <p:style>
          <a:lnRef idx="1">
            <a:schemeClr val="accent4"/>
          </a:lnRef>
          <a:fillRef idx="3">
            <a:schemeClr val="accent4"/>
          </a:fillRef>
          <a:effectRef idx="3">
            <a:schemeClr val="accent4"/>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match 1</a:t>
            </a:r>
            <a:endParaRPr lang="en-US" dirty="0"/>
          </a:p>
        </p:txBody>
      </p:sp>
      <p:sp>
        <p:nvSpPr>
          <p:cNvPr id="19" name="Rectangle 7"/>
          <p:cNvSpPr>
            <a:spLocks noGrp="1"/>
          </p:cNvSpPr>
          <p:nvPr>
            <p:ph type="body" sz="quarter" idx="21" hasCustomPrompt="1"/>
          </p:nvPr>
        </p:nvSpPr>
        <p:spPr>
          <a:xfrm>
            <a:off x="4800600" y="4800600"/>
            <a:ext cx="2971800" cy="457200"/>
          </a:xfrm>
          <a:prstGeom prst="roundRect">
            <a:avLst>
              <a:gd name="adj" fmla="val 16667"/>
            </a:avLst>
          </a:prstGeom>
        </p:spPr>
        <p:style>
          <a:lnRef idx="1">
            <a:schemeClr val="accent4"/>
          </a:lnRef>
          <a:fillRef idx="3">
            <a:schemeClr val="accent4"/>
          </a:fillRef>
          <a:effectRef idx="3">
            <a:schemeClr val="accent4"/>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match 2</a:t>
            </a:r>
            <a:endParaRPr lang="en-US" dirty="0"/>
          </a:p>
        </p:txBody>
      </p:sp>
      <p:sp>
        <p:nvSpPr>
          <p:cNvPr id="21" name="Rectangle 7"/>
          <p:cNvSpPr>
            <a:spLocks noGrp="1"/>
          </p:cNvSpPr>
          <p:nvPr>
            <p:ph type="body" sz="quarter" idx="22" hasCustomPrompt="1"/>
          </p:nvPr>
        </p:nvSpPr>
        <p:spPr>
          <a:xfrm>
            <a:off x="4800600" y="5715000"/>
            <a:ext cx="2971800" cy="457200"/>
          </a:xfrm>
          <a:prstGeom prst="roundRect">
            <a:avLst>
              <a:gd name="adj" fmla="val 16667"/>
            </a:avLst>
          </a:prstGeom>
        </p:spPr>
        <p:style>
          <a:lnRef idx="1">
            <a:schemeClr val="accent4"/>
          </a:lnRef>
          <a:fillRef idx="3">
            <a:schemeClr val="accent4"/>
          </a:fillRef>
          <a:effectRef idx="3">
            <a:schemeClr val="accent4"/>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match 4</a:t>
            </a:r>
            <a:endParaRPr lang="en-US" dirty="0"/>
          </a:p>
        </p:txBody>
      </p:sp>
      <p:sp>
        <p:nvSpPr>
          <p:cNvPr id="11" name="Rectangle 2"/>
          <p:cNvSpPr>
            <a:spLocks noGrp="1"/>
          </p:cNvSpPr>
          <p:nvPr>
            <p:ph type="title" hasCustomPrompt="1"/>
          </p:nvPr>
        </p:nvSpPr>
        <p:spPr/>
        <p:txBody>
          <a:bodyPr vert="horz"/>
          <a:lstStyle>
            <a:lvl1pPr algn="l">
              <a:defRPr i="1" baseline="0"/>
            </a:lvl1pPr>
            <a:extLst/>
          </a:lstStyle>
          <a:p>
            <a:r>
              <a:rPr lang="en-US" dirty="0" smtClean="0"/>
              <a:t>Click to type your question</a:t>
            </a:r>
            <a:endParaRPr lang="en-US" dirty="0"/>
          </a:p>
        </p:txBody>
      </p:sp>
      <p:sp>
        <p:nvSpPr>
          <p:cNvPr id="7" name="Rectangle 5"/>
          <p:cNvSpPr>
            <a:spLocks noGrp="1"/>
          </p:cNvSpPr>
          <p:nvPr>
            <p:ph type="sldNum" sz="quarter" idx="12"/>
          </p:nvPr>
        </p:nvSpPr>
        <p:spPr/>
        <p:txBody>
          <a:bodyPr vert="horz"/>
          <a:lstStyle>
            <a:extLst/>
          </a:lstStyle>
          <a:p>
            <a:fld id="{C75B88FA-3392-4D65-A457-DB2A9953195B}" type="slidenum">
              <a:rPr lang="en-US" smtClean="0"/>
              <a:pPr/>
              <a:t>‹#›</a:t>
            </a:fld>
            <a:endParaRPr lang="en-US"/>
          </a:p>
        </p:txBody>
      </p:sp>
      <p:cxnSp>
        <p:nvCxnSpPr>
          <p:cNvPr id="23" name="Straight Connector 23"/>
          <p:cNvCxnSpPr>
            <a:stCxn id="16" idx="3"/>
            <a:endCxn id="18" idx="1"/>
          </p:cNvCxnSpPr>
          <p:nvPr/>
        </p:nvCxnSpPr>
        <p:spPr>
          <a:xfrm>
            <a:off x="3886200" y="2286000"/>
            <a:ext cx="914400" cy="1828800"/>
          </a:xfrm>
          <a:prstGeom prst="line">
            <a:avLst/>
          </a:prstGeom>
          <a:ln w="19050" cap="flat" cmpd="sng" algn="ctr">
            <a:solidFill>
              <a:schemeClr val="accent4">
                <a:shade val="50000"/>
              </a:schemeClr>
            </a:solidFill>
            <a:prstDash val="solid"/>
            <a:headEnd type="none" w="med" len="med"/>
            <a:tailEnd type="none" w="med" len="med"/>
          </a:ln>
        </p:spPr>
        <p:style>
          <a:lnRef idx="3">
            <a:schemeClr val="accent6"/>
          </a:lnRef>
          <a:fillRef idx="0">
            <a:schemeClr val="accent6"/>
          </a:fillRef>
          <a:effectRef idx="2">
            <a:schemeClr val="accent6"/>
          </a:effectRef>
          <a:fontRef idx="minor">
            <a:schemeClr val="tx1"/>
          </a:fontRef>
        </p:style>
      </p:cxnSp>
      <p:cxnSp>
        <p:nvCxnSpPr>
          <p:cNvPr id="24" name="Straight Connector 23"/>
          <p:cNvCxnSpPr>
            <a:stCxn id="12" idx="3"/>
            <a:endCxn id="19" idx="1"/>
          </p:cNvCxnSpPr>
          <p:nvPr/>
        </p:nvCxnSpPr>
        <p:spPr>
          <a:xfrm>
            <a:off x="3886200" y="3200400"/>
            <a:ext cx="914400" cy="1828800"/>
          </a:xfrm>
          <a:prstGeom prst="line">
            <a:avLst/>
          </a:prstGeom>
          <a:ln w="19050" cap="flat" cmpd="sng" algn="ctr">
            <a:solidFill>
              <a:schemeClr val="accent4">
                <a:shade val="50000"/>
              </a:schemeClr>
            </a:solidFill>
            <a:prstDash val="solid"/>
            <a:headEnd type="none" w="med" len="med"/>
            <a:tailEnd type="none" w="med" len="med"/>
          </a:ln>
        </p:spPr>
        <p:style>
          <a:lnRef idx="3">
            <a:schemeClr val="accent6"/>
          </a:lnRef>
          <a:fillRef idx="0">
            <a:schemeClr val="accent6"/>
          </a:fillRef>
          <a:effectRef idx="2">
            <a:schemeClr val="accent6"/>
          </a:effectRef>
          <a:fontRef idx="minor">
            <a:schemeClr val="tx1"/>
          </a:fontRef>
        </p:style>
      </p:cxnSp>
      <p:cxnSp>
        <p:nvCxnSpPr>
          <p:cNvPr id="30" name="Straight Connector 23"/>
          <p:cNvCxnSpPr>
            <a:stCxn id="13" idx="3"/>
            <a:endCxn id="17" idx="1"/>
          </p:cNvCxnSpPr>
          <p:nvPr/>
        </p:nvCxnSpPr>
        <p:spPr>
          <a:xfrm flipV="1">
            <a:off x="3886200" y="3200400"/>
            <a:ext cx="914400" cy="914400"/>
          </a:xfrm>
          <a:prstGeom prst="line">
            <a:avLst/>
          </a:prstGeom>
          <a:ln w="19050" cap="flat" cmpd="sng" algn="ctr">
            <a:solidFill>
              <a:schemeClr val="accent4">
                <a:shade val="50000"/>
              </a:schemeClr>
            </a:solidFill>
            <a:prstDash val="solid"/>
            <a:headEnd type="none" w="med" len="med"/>
            <a:tailEnd type="none" w="med" len="med"/>
          </a:ln>
        </p:spPr>
        <p:style>
          <a:lnRef idx="3">
            <a:schemeClr val="accent6"/>
          </a:lnRef>
          <a:fillRef idx="0">
            <a:schemeClr val="accent6"/>
          </a:fillRef>
          <a:effectRef idx="2">
            <a:schemeClr val="accent6"/>
          </a:effectRef>
          <a:fontRef idx="minor">
            <a:schemeClr val="tx1"/>
          </a:fontRef>
        </p:style>
      </p:cxnSp>
      <p:cxnSp>
        <p:nvCxnSpPr>
          <p:cNvPr id="34" name="Straight Connector 23"/>
          <p:cNvCxnSpPr>
            <a:stCxn id="14" idx="3"/>
            <a:endCxn id="21" idx="1"/>
          </p:cNvCxnSpPr>
          <p:nvPr/>
        </p:nvCxnSpPr>
        <p:spPr>
          <a:xfrm>
            <a:off x="3886200" y="5029200"/>
            <a:ext cx="914400" cy="914400"/>
          </a:xfrm>
          <a:prstGeom prst="line">
            <a:avLst/>
          </a:prstGeom>
          <a:ln w="19050" cap="flat" cmpd="sng" algn="ctr">
            <a:solidFill>
              <a:schemeClr val="accent4">
                <a:shade val="50000"/>
              </a:schemeClr>
            </a:solidFill>
            <a:prstDash val="solid"/>
            <a:headEnd type="none" w="med" len="med"/>
            <a:tailEnd type="none" w="med" len="med"/>
          </a:ln>
        </p:spPr>
        <p:style>
          <a:lnRef idx="3">
            <a:schemeClr val="accent6"/>
          </a:lnRef>
          <a:fillRef idx="0">
            <a:schemeClr val="accent6"/>
          </a:fillRef>
          <a:effectRef idx="2">
            <a:schemeClr val="accent6"/>
          </a:effectRef>
          <a:fontRef idx="minor">
            <a:schemeClr val="tx1"/>
          </a:fontRef>
        </p:style>
      </p:cxnSp>
      <p:cxnSp>
        <p:nvCxnSpPr>
          <p:cNvPr id="39" name="Straight Connector 23"/>
          <p:cNvCxnSpPr>
            <a:stCxn id="10" idx="3"/>
            <a:endCxn id="15" idx="1"/>
          </p:cNvCxnSpPr>
          <p:nvPr/>
        </p:nvCxnSpPr>
        <p:spPr>
          <a:xfrm flipV="1">
            <a:off x="3886200" y="2286000"/>
            <a:ext cx="914400" cy="3657600"/>
          </a:xfrm>
          <a:prstGeom prst="line">
            <a:avLst/>
          </a:prstGeom>
          <a:ln w="19050" cap="flat" cmpd="sng" algn="ctr">
            <a:solidFill>
              <a:schemeClr val="accent4">
                <a:shade val="50000"/>
              </a:schemeClr>
            </a:solidFill>
            <a:prstDash val="solid"/>
            <a:headEnd type="none" w="med" len="med"/>
            <a:tailEnd type="none" w="med" len="med"/>
          </a:ln>
        </p:spPr>
        <p:style>
          <a:lnRef idx="3">
            <a:schemeClr val="accent6"/>
          </a:lnRef>
          <a:fillRef idx="0">
            <a:schemeClr val="accent6"/>
          </a:fillRef>
          <a:effectRef idx="2">
            <a:schemeClr val="accent6"/>
          </a:effectRef>
          <a:fontRef idx="minor">
            <a:schemeClr val="tx1"/>
          </a:fontRef>
        </p:style>
      </p:cxn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fade">
                                      <p:cBhvr>
                                        <p:cTn id="12" dur="500"/>
                                        <p:tgtEl>
                                          <p:spTgt spid="2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0"/>
                                        </p:tgtEl>
                                        <p:attrNameLst>
                                          <p:attrName>style.visibility</p:attrName>
                                        </p:attrNameLst>
                                      </p:cBhvr>
                                      <p:to>
                                        <p:strVal val="visible"/>
                                      </p:to>
                                    </p:set>
                                    <p:animEffect transition="in" filter="fade">
                                      <p:cBhvr>
                                        <p:cTn id="17" dur="500"/>
                                        <p:tgtEl>
                                          <p:spTgt spid="3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4"/>
                                        </p:tgtEl>
                                        <p:attrNameLst>
                                          <p:attrName>style.visibility</p:attrName>
                                        </p:attrNameLst>
                                      </p:cBhvr>
                                      <p:to>
                                        <p:strVal val="visible"/>
                                      </p:to>
                                    </p:set>
                                    <p:animEffect transition="in" filter="fade">
                                      <p:cBhvr>
                                        <p:cTn id="22" dur="500"/>
                                        <p:tgtEl>
                                          <p:spTgt spid="34"/>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9"/>
                                        </p:tgtEl>
                                        <p:attrNameLst>
                                          <p:attrName>style.visibility</p:attrName>
                                        </p:attrNameLst>
                                      </p:cBhvr>
                                      <p:to>
                                        <p:strVal val="visible"/>
                                      </p:to>
                                    </p:set>
                                    <p:animEffect transition="in" filter="fade">
                                      <p:cBhvr>
                                        <p:cTn id="27"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2">
        <a:schemeClr val="bg1"/>
      </p:bgRef>
    </p:bg>
    <p:spTree>
      <p:nvGrpSpPr>
        <p:cNvPr id="1" name=""/>
        <p:cNvGrpSpPr/>
        <p:nvPr/>
      </p:nvGrpSpPr>
      <p:grpSpPr>
        <a:xfrm>
          <a:off x="0" y="0"/>
          <a:ext cx="0" cy="0"/>
          <a:chOff x="0" y="0"/>
          <a:chExt cx="0" cy="0"/>
        </a:xfrm>
      </p:grpSpPr>
      <p:sp>
        <p:nvSpPr>
          <p:cNvPr id="20" name="Rectangle 2"/>
          <p:cNvSpPr>
            <a:spLocks noGrp="1"/>
          </p:cNvSpPr>
          <p:nvPr>
            <p:ph type="title"/>
          </p:nvPr>
        </p:nvSpPr>
        <p:spPr>
          <a:xfrm>
            <a:off x="914400" y="457200"/>
            <a:ext cx="7696200" cy="1143000"/>
          </a:xfrm>
          <a:prstGeom prst="rect">
            <a:avLst/>
          </a:prstGeom>
        </p:spPr>
        <p:txBody>
          <a:bodyPr vert="horz" anchor="b">
            <a:normAutofit/>
          </a:bodyPr>
          <a:lstStyle>
            <a:extLst/>
          </a:lstStyle>
          <a:p>
            <a:r>
              <a:rPr lang="en-US" smtClean="0"/>
              <a:t>Click to edit Master title style</a:t>
            </a:r>
            <a:endParaRPr lang="en-US" dirty="0"/>
          </a:p>
        </p:txBody>
      </p:sp>
      <p:sp>
        <p:nvSpPr>
          <p:cNvPr id="5" name="Rectangle 3"/>
          <p:cNvSpPr>
            <a:spLocks noGrp="1"/>
          </p:cNvSpPr>
          <p:nvPr>
            <p:ph type="body" idx="1"/>
          </p:nvPr>
        </p:nvSpPr>
        <p:spPr>
          <a:xfrm>
            <a:off x="914400" y="1905000"/>
            <a:ext cx="7467600" cy="4221163"/>
          </a:xfrm>
          <a:prstGeom prst="rect">
            <a:avLst/>
          </a:prstGeom>
        </p:spPr>
        <p:txBody>
          <a:bodyPr vert="horz">
            <a:normAutofit/>
          </a:bodyPr>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9" name="Rectangle 4"/>
          <p:cNvSpPr>
            <a:spLocks noGrp="1"/>
          </p:cNvSpPr>
          <p:nvPr>
            <p:ph type="dt" sz="half" idx="2"/>
          </p:nvPr>
        </p:nvSpPr>
        <p:spPr>
          <a:xfrm>
            <a:off x="6705600" y="6248400"/>
            <a:ext cx="1828800" cy="323850"/>
          </a:xfrm>
          <a:prstGeom prst="rect">
            <a:avLst/>
          </a:prstGeom>
        </p:spPr>
        <p:txBody>
          <a:bodyPr vert="horz" anchor="ctr"/>
          <a:lstStyle>
            <a:lvl1pPr>
              <a:defRPr sz="1100"/>
            </a:lvl1pPr>
            <a:extLst/>
          </a:lstStyle>
          <a:p>
            <a:pPr algn="r"/>
            <a:fld id="{8F67D422-08A8-451B-9A67-21962FC4B660}" type="datetimeFigureOut">
              <a:rPr lang="en-US" sz="1100" smtClean="0"/>
              <a:pPr algn="r"/>
              <a:t>6/8/20</a:t>
            </a:fld>
            <a:endParaRPr lang="en-US" sz="1050" dirty="0"/>
          </a:p>
        </p:txBody>
      </p:sp>
      <p:sp>
        <p:nvSpPr>
          <p:cNvPr id="18" name="Rectangle 5"/>
          <p:cNvSpPr>
            <a:spLocks noGrp="1"/>
          </p:cNvSpPr>
          <p:nvPr>
            <p:ph type="ftr" sz="quarter" idx="3"/>
          </p:nvPr>
        </p:nvSpPr>
        <p:spPr>
          <a:xfrm>
            <a:off x="457200" y="6248400"/>
            <a:ext cx="3260886" cy="323850"/>
          </a:xfrm>
          <a:prstGeom prst="rect">
            <a:avLst/>
          </a:prstGeom>
        </p:spPr>
        <p:txBody>
          <a:bodyPr vert="horz"/>
          <a:lstStyle>
            <a:lvl1pPr>
              <a:defRPr sz="1200"/>
            </a:lvl1pPr>
            <a:extLst/>
          </a:lstStyle>
          <a:p>
            <a:endParaRPr lang="en-US" sz="1200" dirty="0"/>
          </a:p>
        </p:txBody>
      </p:sp>
      <p:sp>
        <p:nvSpPr>
          <p:cNvPr id="7" name="Slide Number Placeholder 6"/>
          <p:cNvSpPr>
            <a:spLocks noGrp="1"/>
          </p:cNvSpPr>
          <p:nvPr>
            <p:ph type="sldNum" sz="quarter" idx="4"/>
          </p:nvPr>
        </p:nvSpPr>
        <p:spPr>
          <a:xfrm>
            <a:off x="8714936" y="6151098"/>
            <a:ext cx="429064" cy="457200"/>
          </a:xfrm>
          <a:prstGeom prst="rect">
            <a:avLst/>
          </a:prstGeom>
        </p:spPr>
        <p:txBody>
          <a:bodyPr vert="horz" anchor="ctr"/>
          <a:lstStyle>
            <a:lvl1pPr>
              <a:defRPr sz="1200"/>
            </a:lvl1pPr>
            <a:extLst/>
          </a:lstStyle>
          <a:p>
            <a:fld id="{169B2101-2E9F-420A-91A3-890890D84497}" type="slidenum">
              <a:rPr lang="en-US" sz="1200" smtClean="0"/>
              <a:pPr/>
              <a:t>‹#›</a:t>
            </a:fld>
            <a:endParaRPr lang="en-US" sz="1200" dirty="0"/>
          </a:p>
        </p:txBody>
      </p:sp>
      <p:grpSp>
        <p:nvGrpSpPr>
          <p:cNvPr id="2" name="Group 23"/>
          <p:cNvGrpSpPr/>
          <p:nvPr/>
        </p:nvGrpSpPr>
        <p:grpSpPr>
          <a:xfrm>
            <a:off x="11555" y="2000250"/>
            <a:ext cx="133350" cy="533400"/>
            <a:chOff x="0" y="2000250"/>
            <a:chExt cx="3733800" cy="533400"/>
          </a:xfrm>
        </p:grpSpPr>
        <p:sp>
          <p:nvSpPr>
            <p:cNvPr id="3" name="Rectangle 14"/>
            <p:cNvSpPr/>
            <p:nvPr/>
          </p:nvSpPr>
          <p:spPr>
            <a:xfrm>
              <a:off x="0" y="2381250"/>
              <a:ext cx="3733800" cy="76200"/>
            </a:xfrm>
            <a:prstGeom prst="rect">
              <a:avLst/>
            </a:prstGeom>
          </p:spPr>
          <p:style>
            <a:lnRef idx="1">
              <a:schemeClr val="accent6"/>
            </a:lnRef>
            <a:fillRef idx="3">
              <a:schemeClr val="accent6"/>
            </a:fillRef>
            <a:effectRef idx="3">
              <a:schemeClr val="accent6"/>
            </a:effectRef>
            <a:fontRef idx="minor">
              <a:schemeClr val="lt1"/>
            </a:fontRef>
          </p:style>
          <p:txBody>
            <a:bodyPr anchor="ctr"/>
            <a:lstStyle>
              <a:extLst/>
            </a:lstStyle>
            <a:p>
              <a:pPr algn="ctr"/>
              <a:endParaRPr lang="en-US"/>
            </a:p>
          </p:txBody>
        </p:sp>
        <p:sp>
          <p:nvSpPr>
            <p:cNvPr id="28" name="Rectangle 14"/>
            <p:cNvSpPr/>
            <p:nvPr/>
          </p:nvSpPr>
          <p:spPr>
            <a:xfrm>
              <a:off x="0" y="2305050"/>
              <a:ext cx="3733800" cy="76200"/>
            </a:xfrm>
            <a:prstGeom prst="rect">
              <a:avLst/>
            </a:prstGeom>
          </p:spPr>
          <p:style>
            <a:lnRef idx="1">
              <a:schemeClr val="accent5"/>
            </a:lnRef>
            <a:fillRef idx="3">
              <a:schemeClr val="accent5"/>
            </a:fillRef>
            <a:effectRef idx="3">
              <a:schemeClr val="accent5"/>
            </a:effectRef>
            <a:fontRef idx="minor">
              <a:schemeClr val="lt1"/>
            </a:fontRef>
          </p:style>
          <p:txBody>
            <a:bodyPr anchor="ctr"/>
            <a:lstStyle>
              <a:extLst/>
            </a:lstStyle>
            <a:p>
              <a:pPr algn="ctr"/>
              <a:endParaRPr lang="en-US"/>
            </a:p>
          </p:txBody>
        </p:sp>
        <p:sp>
          <p:nvSpPr>
            <p:cNvPr id="4" name="Rectangle 14"/>
            <p:cNvSpPr/>
            <p:nvPr/>
          </p:nvSpPr>
          <p:spPr>
            <a:xfrm>
              <a:off x="0" y="2228850"/>
              <a:ext cx="3733800" cy="76200"/>
            </a:xfrm>
            <a:prstGeom prst="rect">
              <a:avLst/>
            </a:prstGeom>
          </p:spPr>
          <p:style>
            <a:lnRef idx="1">
              <a:schemeClr val="accent4"/>
            </a:lnRef>
            <a:fillRef idx="3">
              <a:schemeClr val="accent4"/>
            </a:fillRef>
            <a:effectRef idx="3">
              <a:schemeClr val="accent4"/>
            </a:effectRef>
            <a:fontRef idx="minor">
              <a:schemeClr val="lt1"/>
            </a:fontRef>
          </p:style>
          <p:txBody>
            <a:bodyPr anchor="ctr"/>
            <a:lstStyle>
              <a:extLst/>
            </a:lstStyle>
            <a:p>
              <a:pPr algn="ctr"/>
              <a:endParaRPr lang="en-US"/>
            </a:p>
          </p:txBody>
        </p:sp>
        <p:sp>
          <p:nvSpPr>
            <p:cNvPr id="12" name="Rectangle 14"/>
            <p:cNvSpPr/>
            <p:nvPr/>
          </p:nvSpPr>
          <p:spPr>
            <a:xfrm>
              <a:off x="0" y="2152650"/>
              <a:ext cx="3733800" cy="76200"/>
            </a:xfrm>
            <a:prstGeom prst="rect">
              <a:avLst/>
            </a:prstGeom>
          </p:spPr>
          <p:style>
            <a:lnRef idx="1">
              <a:schemeClr val="accent3"/>
            </a:lnRef>
            <a:fillRef idx="3">
              <a:schemeClr val="accent3"/>
            </a:fillRef>
            <a:effectRef idx="3">
              <a:schemeClr val="accent3"/>
            </a:effectRef>
            <a:fontRef idx="minor">
              <a:schemeClr val="lt1"/>
            </a:fontRef>
          </p:style>
          <p:txBody>
            <a:bodyPr anchor="ctr"/>
            <a:lstStyle>
              <a:extLst/>
            </a:lstStyle>
            <a:p>
              <a:pPr algn="ctr"/>
              <a:endParaRPr lang="en-US"/>
            </a:p>
          </p:txBody>
        </p:sp>
        <p:sp>
          <p:nvSpPr>
            <p:cNvPr id="9" name="Rectangle 14"/>
            <p:cNvSpPr/>
            <p:nvPr/>
          </p:nvSpPr>
          <p:spPr>
            <a:xfrm>
              <a:off x="0" y="2076450"/>
              <a:ext cx="3733800" cy="76200"/>
            </a:xfrm>
            <a:prstGeom prst="rect">
              <a:avLst/>
            </a:prstGeom>
          </p:spPr>
          <p:style>
            <a:lnRef idx="1">
              <a:schemeClr val="accent2"/>
            </a:lnRef>
            <a:fillRef idx="3">
              <a:schemeClr val="accent2"/>
            </a:fillRef>
            <a:effectRef idx="3">
              <a:schemeClr val="accent2"/>
            </a:effectRef>
            <a:fontRef idx="minor">
              <a:schemeClr val="lt1"/>
            </a:fontRef>
          </p:style>
          <p:txBody>
            <a:bodyPr anchor="ctr"/>
            <a:lstStyle>
              <a:extLst/>
            </a:lstStyle>
            <a:p>
              <a:pPr algn="ctr"/>
              <a:endParaRPr lang="en-US"/>
            </a:p>
          </p:txBody>
        </p:sp>
        <p:sp>
          <p:nvSpPr>
            <p:cNvPr id="11" name="Rectangle 14"/>
            <p:cNvSpPr/>
            <p:nvPr/>
          </p:nvSpPr>
          <p:spPr>
            <a:xfrm>
              <a:off x="0" y="2000250"/>
              <a:ext cx="3733800" cy="76200"/>
            </a:xfrm>
            <a:prstGeom prst="rect">
              <a:avLst/>
            </a:prstGeom>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lang="en-US"/>
            </a:p>
          </p:txBody>
        </p:sp>
        <p:sp>
          <p:nvSpPr>
            <p:cNvPr id="31" name="Rectangle 14"/>
            <p:cNvSpPr/>
            <p:nvPr/>
          </p:nvSpPr>
          <p:spPr>
            <a:xfrm>
              <a:off x="0" y="2457450"/>
              <a:ext cx="3733800" cy="76200"/>
            </a:xfrm>
            <a:prstGeom prst="rect">
              <a:avLst/>
            </a:prstGeom>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lang="en-US"/>
            </a:p>
          </p:txBody>
        </p:sp>
      </p:grpSp>
      <p:grpSp>
        <p:nvGrpSpPr>
          <p:cNvPr id="10" name="Group 35"/>
          <p:cNvGrpSpPr/>
          <p:nvPr/>
        </p:nvGrpSpPr>
        <p:grpSpPr>
          <a:xfrm>
            <a:off x="8584055" y="2000250"/>
            <a:ext cx="552450" cy="542925"/>
            <a:chOff x="8667750" y="2000250"/>
            <a:chExt cx="476250" cy="542925"/>
          </a:xfrm>
        </p:grpSpPr>
        <p:sp>
          <p:nvSpPr>
            <p:cNvPr id="13" name="Rectangle 14"/>
            <p:cNvSpPr/>
            <p:nvPr/>
          </p:nvSpPr>
          <p:spPr>
            <a:xfrm>
              <a:off x="8667750" y="2381250"/>
              <a:ext cx="476250" cy="76200"/>
            </a:xfrm>
            <a:prstGeom prst="rect">
              <a:avLst/>
            </a:prstGeom>
          </p:spPr>
          <p:style>
            <a:lnRef idx="1">
              <a:schemeClr val="accent6"/>
            </a:lnRef>
            <a:fillRef idx="3">
              <a:schemeClr val="accent6"/>
            </a:fillRef>
            <a:effectRef idx="3">
              <a:schemeClr val="accent6"/>
            </a:effectRef>
            <a:fontRef idx="minor">
              <a:schemeClr val="lt1"/>
            </a:fontRef>
          </p:style>
          <p:txBody>
            <a:bodyPr anchor="ctr"/>
            <a:lstStyle>
              <a:extLst/>
            </a:lstStyle>
            <a:p>
              <a:pPr algn="ctr"/>
              <a:endParaRPr lang="en-US"/>
            </a:p>
          </p:txBody>
        </p:sp>
        <p:sp>
          <p:nvSpPr>
            <p:cNvPr id="24" name="Rectangle 14"/>
            <p:cNvSpPr/>
            <p:nvPr/>
          </p:nvSpPr>
          <p:spPr>
            <a:xfrm>
              <a:off x="8667750" y="2305050"/>
              <a:ext cx="476250" cy="76200"/>
            </a:xfrm>
            <a:prstGeom prst="rect">
              <a:avLst/>
            </a:prstGeom>
          </p:spPr>
          <p:style>
            <a:lnRef idx="1">
              <a:schemeClr val="accent5"/>
            </a:lnRef>
            <a:fillRef idx="3">
              <a:schemeClr val="accent5"/>
            </a:fillRef>
            <a:effectRef idx="3">
              <a:schemeClr val="accent5"/>
            </a:effectRef>
            <a:fontRef idx="minor">
              <a:schemeClr val="lt1"/>
            </a:fontRef>
          </p:style>
          <p:txBody>
            <a:bodyPr anchor="ctr"/>
            <a:lstStyle>
              <a:extLst/>
            </a:lstStyle>
            <a:p>
              <a:pPr algn="ctr"/>
              <a:endParaRPr lang="en-US"/>
            </a:p>
          </p:txBody>
        </p:sp>
        <p:sp>
          <p:nvSpPr>
            <p:cNvPr id="19" name="Rectangle 14"/>
            <p:cNvSpPr/>
            <p:nvPr/>
          </p:nvSpPr>
          <p:spPr>
            <a:xfrm>
              <a:off x="8667750" y="2228850"/>
              <a:ext cx="476250" cy="76200"/>
            </a:xfrm>
            <a:prstGeom prst="rect">
              <a:avLst/>
            </a:prstGeom>
          </p:spPr>
          <p:style>
            <a:lnRef idx="1">
              <a:schemeClr val="accent4"/>
            </a:lnRef>
            <a:fillRef idx="3">
              <a:schemeClr val="accent4"/>
            </a:fillRef>
            <a:effectRef idx="3">
              <a:schemeClr val="accent4"/>
            </a:effectRef>
            <a:fontRef idx="minor">
              <a:schemeClr val="lt1"/>
            </a:fontRef>
          </p:style>
          <p:txBody>
            <a:bodyPr anchor="ctr"/>
            <a:lstStyle>
              <a:extLst/>
            </a:lstStyle>
            <a:p>
              <a:pPr algn="ctr"/>
              <a:endParaRPr lang="en-US" dirty="0"/>
            </a:p>
          </p:txBody>
        </p:sp>
        <p:sp>
          <p:nvSpPr>
            <p:cNvPr id="30" name="Rectangle 14"/>
            <p:cNvSpPr/>
            <p:nvPr/>
          </p:nvSpPr>
          <p:spPr>
            <a:xfrm>
              <a:off x="8667750" y="2152650"/>
              <a:ext cx="476250" cy="76200"/>
            </a:xfrm>
            <a:prstGeom prst="rect">
              <a:avLst/>
            </a:prstGeom>
          </p:spPr>
          <p:style>
            <a:lnRef idx="1">
              <a:schemeClr val="accent3"/>
            </a:lnRef>
            <a:fillRef idx="3">
              <a:schemeClr val="accent3"/>
            </a:fillRef>
            <a:effectRef idx="3">
              <a:schemeClr val="accent3"/>
            </a:effectRef>
            <a:fontRef idx="minor">
              <a:schemeClr val="lt1"/>
            </a:fontRef>
          </p:style>
          <p:txBody>
            <a:bodyPr anchor="ctr"/>
            <a:lstStyle>
              <a:extLst/>
            </a:lstStyle>
            <a:p>
              <a:pPr algn="ctr"/>
              <a:endParaRPr lang="en-US" dirty="0"/>
            </a:p>
          </p:txBody>
        </p:sp>
        <p:sp>
          <p:nvSpPr>
            <p:cNvPr id="17" name="Rectangle 14"/>
            <p:cNvSpPr/>
            <p:nvPr/>
          </p:nvSpPr>
          <p:spPr>
            <a:xfrm>
              <a:off x="8667750" y="2076450"/>
              <a:ext cx="476250" cy="76200"/>
            </a:xfrm>
            <a:prstGeom prst="rect">
              <a:avLst/>
            </a:prstGeom>
          </p:spPr>
          <p:style>
            <a:lnRef idx="1">
              <a:schemeClr val="accent2"/>
            </a:lnRef>
            <a:fillRef idx="3">
              <a:schemeClr val="accent2"/>
            </a:fillRef>
            <a:effectRef idx="3">
              <a:schemeClr val="accent2"/>
            </a:effectRef>
            <a:fontRef idx="minor">
              <a:schemeClr val="lt1"/>
            </a:fontRef>
          </p:style>
          <p:txBody>
            <a:bodyPr anchor="ctr"/>
            <a:lstStyle>
              <a:extLst/>
            </a:lstStyle>
            <a:p>
              <a:pPr algn="ctr"/>
              <a:endParaRPr lang="en-US"/>
            </a:p>
          </p:txBody>
        </p:sp>
        <p:sp>
          <p:nvSpPr>
            <p:cNvPr id="16" name="Rectangle 14"/>
            <p:cNvSpPr/>
            <p:nvPr/>
          </p:nvSpPr>
          <p:spPr>
            <a:xfrm>
              <a:off x="8667750" y="2000250"/>
              <a:ext cx="476250" cy="76200"/>
            </a:xfrm>
            <a:prstGeom prst="rect">
              <a:avLst/>
            </a:prstGeom>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lang="en-US"/>
            </a:p>
          </p:txBody>
        </p:sp>
        <p:sp>
          <p:nvSpPr>
            <p:cNvPr id="15" name="Rectangle 14"/>
            <p:cNvSpPr/>
            <p:nvPr/>
          </p:nvSpPr>
          <p:spPr>
            <a:xfrm>
              <a:off x="8667750" y="2466975"/>
              <a:ext cx="476250" cy="76200"/>
            </a:xfrm>
            <a:prstGeom prst="rect">
              <a:avLst/>
            </a:prstGeom>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lang="en-US"/>
            </a:p>
          </p:txBody>
        </p:sp>
      </p:grpSp>
      <p:sp>
        <p:nvSpPr>
          <p:cNvPr id="23" name="Oval 28"/>
          <p:cNvSpPr/>
          <p:nvPr/>
        </p:nvSpPr>
        <p:spPr>
          <a:xfrm>
            <a:off x="8572500" y="6324600"/>
            <a:ext cx="152400" cy="152400"/>
          </a:xfrm>
          <a:prstGeom prst="ellipse">
            <a:avLst/>
          </a:prstGeom>
          <a:effectLst/>
        </p:spPr>
        <p:style>
          <a:lnRef idx="1">
            <a:schemeClr val="accent4"/>
          </a:lnRef>
          <a:fillRef idx="3">
            <a:schemeClr val="accent4"/>
          </a:fillRef>
          <a:effectRef idx="3">
            <a:schemeClr val="accent4"/>
          </a:effectRef>
          <a:fontRef idx="minor">
            <a:schemeClr val="lt1"/>
          </a:fontRef>
        </p:style>
        <p:txBody>
          <a:bodyPr anchor="ctr"/>
          <a:lstStyle>
            <a:extLst/>
          </a:lstStyle>
          <a:p>
            <a:pPr algn="ctr"/>
            <a:endParaRPr lang="en-US"/>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7" r:id="rId8"/>
  </p:sldLayoutIdLst>
  <p:timing>
    <p:tnLst>
      <p:par>
        <p:cTn xmlns:p14="http://schemas.microsoft.com/office/powerpoint/2010/main" id="1" dur="indefinite" restart="never" nodeType="tmRoot"/>
      </p:par>
    </p:tnLst>
  </p:timing>
  <p:txStyles>
    <p:titleStyle>
      <a:lvl1pPr algn="l" rtl="0" eaLnBrk="1" latinLnBrk="0" hangingPunct="1">
        <a:spcBef>
          <a:spcPct val="0"/>
        </a:spcBef>
        <a:buNone/>
        <a:defRPr sz="360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extLst/>
    </p:titleStyle>
    <p:bodyStyle>
      <a:lvl1pPr marL="342900" indent="-342900" algn="l" rtl="0" eaLnBrk="1" latinLnBrk="0" hangingPunct="1">
        <a:spcBef>
          <a:spcPct val="20000"/>
        </a:spcBef>
        <a:buChar char="•"/>
        <a:defRPr sz="2000">
          <a:solidFill>
            <a:schemeClr val="tx1"/>
          </a:solidFill>
          <a:latin typeface="+mn-lt"/>
          <a:ea typeface="+mn-ea"/>
          <a:cs typeface="+mn-cs"/>
        </a:defRPr>
      </a:lvl1pPr>
      <a:lvl2pPr marL="742950" indent="-285750" algn="l" rtl="0" eaLnBrk="1" latinLnBrk="0" hangingPunct="1">
        <a:spcBef>
          <a:spcPct val="20000"/>
        </a:spcBef>
        <a:buChar char="–"/>
        <a:defRPr sz="2000">
          <a:solidFill>
            <a:schemeClr val="tx1"/>
          </a:solidFill>
          <a:latin typeface="+mn-lt"/>
          <a:ea typeface="+mn-ea"/>
          <a:cs typeface="+mn-cs"/>
        </a:defRPr>
      </a:lvl2pPr>
      <a:lvl3pPr marL="1143000" indent="-228600" algn="l" rtl="0" eaLnBrk="1" latinLnBrk="0" hangingPunct="1">
        <a:spcBef>
          <a:spcPct val="20000"/>
        </a:spcBef>
        <a:buChar char="•"/>
        <a:defRPr sz="2000">
          <a:solidFill>
            <a:schemeClr val="tx1"/>
          </a:solidFill>
          <a:latin typeface="+mn-lt"/>
          <a:ea typeface="+mn-ea"/>
          <a:cs typeface="+mn-cs"/>
        </a:defRPr>
      </a:lvl3pPr>
      <a:lvl4pPr marL="1600200" indent="-228600" algn="l" rtl="0" eaLnBrk="1" latinLnBrk="0" hangingPunct="1">
        <a:spcBef>
          <a:spcPct val="20000"/>
        </a:spcBef>
        <a:buChar char="–"/>
        <a:defRPr sz="2000">
          <a:solidFill>
            <a:schemeClr val="tx1"/>
          </a:solidFill>
          <a:latin typeface="+mn-lt"/>
          <a:ea typeface="+mn-ea"/>
          <a:cs typeface="+mn-cs"/>
        </a:defRPr>
      </a:lvl4pPr>
      <a:lvl5pPr marL="2057400" indent="-228600" algn="l" rtl="0" eaLnBrk="1" latinLnBrk="0" hangingPunct="1">
        <a:spcBef>
          <a:spcPct val="20000"/>
        </a:spcBef>
        <a:buChar char="»"/>
        <a:defRPr sz="2000">
          <a:solidFill>
            <a:schemeClr val="tx1"/>
          </a:solidFill>
          <a:latin typeface="+mn-lt"/>
          <a:ea typeface="+mn-ea"/>
          <a:cs typeface="+mn-cs"/>
        </a:defRPr>
      </a:lvl5pPr>
      <a:lvl6pPr marL="2514600" indent="-228600" algn="l" rtl="0" eaLnBrk="1" latinLnBrk="0" hangingPunct="1">
        <a:spcBef>
          <a:spcPct val="20000"/>
        </a:spcBef>
        <a:buChar char="•"/>
        <a:defRPr sz="2000">
          <a:solidFill>
            <a:schemeClr val="tx1"/>
          </a:solidFill>
          <a:latin typeface="+mn-lt"/>
          <a:ea typeface="+mn-ea"/>
          <a:cs typeface="+mn-cs"/>
        </a:defRPr>
      </a:lvl6pPr>
      <a:lvl7pPr marL="2971800" indent="-228600" algn="l" rtl="0" eaLnBrk="1" latinLnBrk="0" hangingPunct="1">
        <a:spcBef>
          <a:spcPct val="20000"/>
        </a:spcBef>
        <a:buChar char="•"/>
        <a:defRPr sz="2000">
          <a:solidFill>
            <a:schemeClr val="tx1"/>
          </a:solidFill>
          <a:latin typeface="+mn-lt"/>
          <a:ea typeface="+mn-ea"/>
          <a:cs typeface="+mn-cs"/>
        </a:defRPr>
      </a:lvl7pPr>
      <a:lvl8pPr marL="3429000" indent="-228600" algn="l" rtl="0" eaLnBrk="1" latinLnBrk="0" hangingPunct="1">
        <a:spcBef>
          <a:spcPct val="20000"/>
        </a:spcBef>
        <a:buChar char="•"/>
        <a:defRPr sz="2000">
          <a:solidFill>
            <a:schemeClr val="tx1"/>
          </a:solidFill>
          <a:latin typeface="+mn-lt"/>
          <a:ea typeface="+mn-ea"/>
          <a:cs typeface="+mn-cs"/>
        </a:defRPr>
      </a:lvl8pPr>
      <a:lvl9pPr marL="3886200" indent="-228600" algn="l" rtl="0" eaLnBrk="1" latinLnBrk="0" hangingPunct="1">
        <a:spcBef>
          <a:spcPct val="20000"/>
        </a:spcBef>
        <a:buChar char="•"/>
        <a:defRPr sz="2000">
          <a:solidFill>
            <a:schemeClr val="tx1"/>
          </a:solidFill>
          <a:latin typeface="+mn-lt"/>
          <a:ea typeface="+mn-ea"/>
          <a:cs typeface="+mn-cs"/>
        </a:defRPr>
      </a:lvl9pPr>
      <a:extLst/>
    </p:bodyStyle>
    <p:otherStyle>
      <a:lvl1pPr marL="0" algn="l" rtl="0" eaLnBrk="1" hangingPunct="1">
        <a:defRPr>
          <a:solidFill>
            <a:schemeClr val="tx1"/>
          </a:solidFill>
          <a:latin typeface="+mn-lt"/>
          <a:ea typeface="+mn-ea"/>
          <a:cs typeface="+mn-cs"/>
        </a:defRPr>
      </a:lvl1pPr>
      <a:lvl2pPr marL="457200" algn="l" rtl="0" eaLnBrk="1" hangingPunct="1">
        <a:defRPr>
          <a:solidFill>
            <a:schemeClr val="tx1"/>
          </a:solidFill>
          <a:latin typeface="+mn-lt"/>
          <a:ea typeface="+mn-ea"/>
          <a:cs typeface="+mn-cs"/>
        </a:defRPr>
      </a:lvl2pPr>
      <a:lvl3pPr marL="914400" algn="l" rtl="0" eaLnBrk="1" hangingPunct="1">
        <a:defRPr>
          <a:solidFill>
            <a:schemeClr val="tx1"/>
          </a:solidFill>
          <a:latin typeface="+mn-lt"/>
          <a:ea typeface="+mn-ea"/>
          <a:cs typeface="+mn-cs"/>
        </a:defRPr>
      </a:lvl3pPr>
      <a:lvl4pPr marL="1371600" algn="l" rtl="0" eaLnBrk="1" hangingPunct="1">
        <a:defRPr>
          <a:solidFill>
            <a:schemeClr val="tx1"/>
          </a:solidFill>
          <a:latin typeface="+mn-lt"/>
          <a:ea typeface="+mn-ea"/>
          <a:cs typeface="+mn-cs"/>
        </a:defRPr>
      </a:lvl4pPr>
      <a:lvl5pPr marL="1828800" algn="l" rtl="0" eaLnBrk="1" hangingPunct="1">
        <a:defRPr>
          <a:solidFill>
            <a:schemeClr val="tx1"/>
          </a:solidFill>
          <a:latin typeface="+mn-lt"/>
          <a:ea typeface="+mn-ea"/>
          <a:cs typeface="+mn-cs"/>
        </a:defRPr>
      </a:lvl5pPr>
      <a:lvl6pPr marL="2286000" algn="l" rtl="0" eaLnBrk="1" hangingPunct="1">
        <a:defRPr>
          <a:solidFill>
            <a:schemeClr val="tx1"/>
          </a:solidFill>
          <a:latin typeface="+mn-lt"/>
          <a:ea typeface="+mn-ea"/>
          <a:cs typeface="+mn-cs"/>
        </a:defRPr>
      </a:lvl6pPr>
      <a:lvl7pPr marL="2743200" algn="l" rtl="0" eaLnBrk="1" hangingPunct="1">
        <a:defRPr>
          <a:solidFill>
            <a:schemeClr val="tx1"/>
          </a:solidFill>
          <a:latin typeface="+mn-lt"/>
          <a:ea typeface="+mn-ea"/>
          <a:cs typeface="+mn-cs"/>
        </a:defRPr>
      </a:lvl7pPr>
      <a:lvl8pPr marL="3200400" algn="l" rtl="0" eaLnBrk="1" hangingPunct="1">
        <a:defRPr>
          <a:solidFill>
            <a:schemeClr val="tx1"/>
          </a:solidFill>
          <a:latin typeface="+mn-lt"/>
          <a:ea typeface="+mn-ea"/>
          <a:cs typeface="+mn-cs"/>
        </a:defRPr>
      </a:lvl8pPr>
      <a:lvl9pPr marL="3657600" algn="l" rtl="0" eaLnBrk="1" hangingPunct="1">
        <a:defRPr>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057400" y="281352"/>
            <a:ext cx="6509239" cy="3886200"/>
          </a:xfrm>
        </p:spPr>
        <p:txBody>
          <a:bodyPr>
            <a:normAutofit/>
          </a:bodyPr>
          <a:lstStyle/>
          <a:p>
            <a:pPr marL="0" marR="0" indent="0" algn="ctr" defTabSz="914400" rtl="0" eaLnBrk="1" fontAlgn="auto" latinLnBrk="0" hangingPunct="1">
              <a:lnSpc>
                <a:spcPct val="100000"/>
              </a:lnSpc>
              <a:spcBef>
                <a:spcPct val="0"/>
              </a:spcBef>
              <a:spcAft>
                <a:spcPts val="0"/>
              </a:spcAft>
              <a:buClrTx/>
              <a:buSzTx/>
              <a:buFontTx/>
              <a:buNone/>
              <a:tabLst/>
              <a:defRPr/>
            </a:pPr>
            <a:r>
              <a:rPr kumimoji="0" lang="en-US" sz="4800" b="1" i="0" u="none" strike="noStrike" kern="0" cap="none" spc="0" normalizeH="0" baseline="0" noProof="0" dirty="0" smtClean="0">
                <a:ln w="0">
                  <a:solidFill>
                    <a:srgbClr val="FFFFFF"/>
                  </a:solidFill>
                  <a:prstDash val="solid"/>
                </a:ln>
                <a:gradFill flip="none" rotWithShape="1">
                  <a:gsLst>
                    <a:gs pos="50000">
                      <a:srgbClr val="FF6600"/>
                    </a:gs>
                    <a:gs pos="100000">
                      <a:schemeClr val="accent4">
                        <a:lumMod val="60000"/>
                        <a:lumOff val="40000"/>
                      </a:schemeClr>
                    </a:gs>
                  </a:gsLst>
                  <a:lin ang="16080000" scaled="0"/>
                  <a:tileRect/>
                </a:gradFill>
                <a:effectLst/>
                <a:uLnTx/>
                <a:uFillTx/>
              </a:rPr>
              <a:t>The Art of Budgeting</a:t>
            </a:r>
            <a:br>
              <a:rPr kumimoji="0" lang="en-US" sz="4800" b="1" i="0" u="none" strike="noStrike" kern="0" cap="none" spc="0" normalizeH="0" baseline="0" noProof="0" dirty="0" smtClean="0">
                <a:ln w="0">
                  <a:solidFill>
                    <a:srgbClr val="FFFFFF"/>
                  </a:solidFill>
                  <a:prstDash val="solid"/>
                </a:ln>
                <a:gradFill flip="none" rotWithShape="1">
                  <a:gsLst>
                    <a:gs pos="50000">
                      <a:srgbClr val="FF6600"/>
                    </a:gs>
                    <a:gs pos="100000">
                      <a:schemeClr val="accent4">
                        <a:lumMod val="60000"/>
                        <a:lumOff val="40000"/>
                      </a:schemeClr>
                    </a:gs>
                  </a:gsLst>
                  <a:lin ang="16080000" scaled="0"/>
                  <a:tileRect/>
                </a:gradFill>
                <a:effectLst/>
                <a:uLnTx/>
                <a:uFillTx/>
              </a:rPr>
            </a:br>
            <a:r>
              <a:rPr lang="en-US" sz="3200" dirty="0" smtClean="0">
                <a:gradFill flip="none" rotWithShape="1">
                  <a:gsLst>
                    <a:gs pos="50000">
                      <a:srgbClr val="FF6600"/>
                    </a:gs>
                    <a:gs pos="100000">
                      <a:schemeClr val="accent4">
                        <a:lumMod val="60000"/>
                        <a:lumOff val="40000"/>
                      </a:schemeClr>
                    </a:gs>
                  </a:gsLst>
                  <a:lin ang="16080000" scaled="0"/>
                  <a:tileRect/>
                </a:gradFill>
                <a:effectLst/>
              </a:rPr>
              <a:t>Financial Literacy Lesson </a:t>
            </a:r>
            <a:r>
              <a:rPr lang="en-US" sz="3200" dirty="0" smtClean="0">
                <a:gradFill flip="none" rotWithShape="1">
                  <a:gsLst>
                    <a:gs pos="50000">
                      <a:srgbClr val="FF6600"/>
                    </a:gs>
                    <a:gs pos="100000">
                      <a:schemeClr val="accent4">
                        <a:lumMod val="60000"/>
                        <a:lumOff val="40000"/>
                      </a:schemeClr>
                    </a:gs>
                  </a:gsLst>
                  <a:lin ang="16080000" scaled="0"/>
                  <a:tileRect/>
                </a:gradFill>
                <a:effectLst/>
              </a:rPr>
              <a:t>#1</a:t>
            </a:r>
            <a:endParaRPr lang="en-US" sz="3200" dirty="0" smtClean="0">
              <a:gradFill flip="none" rotWithShape="1">
                <a:gsLst>
                  <a:gs pos="50000">
                    <a:srgbClr val="FF6600"/>
                  </a:gs>
                  <a:gs pos="100000">
                    <a:schemeClr val="accent4">
                      <a:lumMod val="60000"/>
                      <a:lumOff val="40000"/>
                    </a:schemeClr>
                  </a:gs>
                </a:gsLst>
                <a:lin ang="16080000" scaled="0"/>
                <a:tileRect/>
              </a:gradFill>
              <a:effectLst/>
            </a:endParaRPr>
          </a:p>
        </p:txBody>
      </p:sp>
    </p:spTree>
    <p:extLst>
      <p:ext uri="{BB962C8B-B14F-4D97-AF65-F5344CB8AC3E}">
        <p14:creationId xmlns:p14="http://schemas.microsoft.com/office/powerpoint/2010/main" val="1101887965"/>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0" indent="0">
              <a:buNone/>
            </a:pPr>
            <a:r>
              <a:rPr lang="en-US" dirty="0" smtClean="0"/>
              <a:t>A personal budget is a financial plan that allocates future income toward expenses, savings, and debt repayment. “Where does the money go? Is a common dilemma faced by many individuals and households when it comes to budgeting and money management.</a:t>
            </a:r>
          </a:p>
          <a:p>
            <a:pPr marL="0" indent="0">
              <a:buNone/>
            </a:pPr>
            <a:endParaRPr lang="en-US" dirty="0"/>
          </a:p>
          <a:p>
            <a:pPr marL="0" indent="0">
              <a:buNone/>
            </a:pPr>
            <a:r>
              <a:rPr lang="en-US" dirty="0" smtClean="0"/>
              <a:t>Effective money management starts with a goal and a step-by-step plan for saving and spending. Financial goals should be realistic, be specific, have a timeframe, and imply an action to be taken. This lesson will encourage students to take the time and effort to develop their own personal financial goals and budget.</a:t>
            </a:r>
            <a:endParaRPr lang="en-US" dirty="0"/>
          </a:p>
        </p:txBody>
      </p:sp>
      <p:sp>
        <p:nvSpPr>
          <p:cNvPr id="3" name="Title 2"/>
          <p:cNvSpPr>
            <a:spLocks noGrp="1"/>
          </p:cNvSpPr>
          <p:nvPr>
            <p:ph type="title"/>
          </p:nvPr>
        </p:nvSpPr>
        <p:spPr/>
        <p:txBody>
          <a:bodyPr/>
          <a:lstStyle/>
          <a:p>
            <a:r>
              <a:rPr lang="en-US" b="1" dirty="0" smtClean="0"/>
              <a:t>Overview</a:t>
            </a:r>
            <a:endParaRPr lang="en-US" b="1" dirty="0"/>
          </a:p>
        </p:txBody>
      </p:sp>
    </p:spTree>
    <p:extLst>
      <p:ext uri="{BB962C8B-B14F-4D97-AF65-F5344CB8AC3E}">
        <p14:creationId xmlns:p14="http://schemas.microsoft.com/office/powerpoint/2010/main" val="3202597241"/>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Assist in identifying and prioritizing personal and financial goals</a:t>
            </a:r>
          </a:p>
          <a:p>
            <a:r>
              <a:rPr lang="en-US" dirty="0" smtClean="0"/>
              <a:t>Create a plan to achieve those goals</a:t>
            </a:r>
          </a:p>
          <a:p>
            <a:r>
              <a:rPr lang="en-US" dirty="0" smtClean="0"/>
              <a:t>Understand how to set up and maintain a personal budget</a:t>
            </a:r>
            <a:endParaRPr lang="en-US" dirty="0"/>
          </a:p>
        </p:txBody>
      </p:sp>
      <p:sp>
        <p:nvSpPr>
          <p:cNvPr id="3" name="Title 2"/>
          <p:cNvSpPr>
            <a:spLocks noGrp="1"/>
          </p:cNvSpPr>
          <p:nvPr>
            <p:ph type="title"/>
          </p:nvPr>
        </p:nvSpPr>
        <p:spPr/>
        <p:txBody>
          <a:bodyPr/>
          <a:lstStyle/>
          <a:p>
            <a:r>
              <a:rPr lang="en-US" dirty="0" smtClean="0"/>
              <a:t>Goals of Lesson</a:t>
            </a:r>
            <a:endParaRPr lang="en-US" dirty="0"/>
          </a:p>
        </p:txBody>
      </p:sp>
    </p:spTree>
    <p:extLst>
      <p:ext uri="{BB962C8B-B14F-4D97-AF65-F5344CB8AC3E}">
        <p14:creationId xmlns:p14="http://schemas.microsoft.com/office/powerpoint/2010/main" val="11835263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To determine how much money you have to spend</a:t>
            </a:r>
          </a:p>
          <a:p>
            <a:r>
              <a:rPr lang="en-US" dirty="0" smtClean="0"/>
              <a:t>To decide how you want to spend your money</a:t>
            </a:r>
          </a:p>
          <a:p>
            <a:r>
              <a:rPr lang="en-US" dirty="0" smtClean="0"/>
              <a:t>To determine how to spend money in the future</a:t>
            </a:r>
          </a:p>
          <a:p>
            <a:r>
              <a:rPr lang="en-US" dirty="0" smtClean="0"/>
              <a:t>To learn to live on less than available income</a:t>
            </a:r>
          </a:p>
          <a:p>
            <a:r>
              <a:rPr lang="en-US" dirty="0" smtClean="0"/>
              <a:t>To stay out of financial trouble</a:t>
            </a:r>
            <a:endParaRPr lang="en-US" dirty="0"/>
          </a:p>
        </p:txBody>
      </p:sp>
      <p:sp>
        <p:nvSpPr>
          <p:cNvPr id="3" name="Title 2"/>
          <p:cNvSpPr>
            <a:spLocks noGrp="1"/>
          </p:cNvSpPr>
          <p:nvPr>
            <p:ph type="title"/>
          </p:nvPr>
        </p:nvSpPr>
        <p:spPr/>
        <p:txBody>
          <a:bodyPr/>
          <a:lstStyle/>
          <a:p>
            <a:r>
              <a:rPr lang="en-US" dirty="0" smtClean="0"/>
              <a:t>Reasons to Budget:</a:t>
            </a:r>
            <a:endParaRPr lang="en-US" dirty="0"/>
          </a:p>
        </p:txBody>
      </p:sp>
    </p:spTree>
    <p:extLst>
      <p:ext uri="{BB962C8B-B14F-4D97-AF65-F5344CB8AC3E}">
        <p14:creationId xmlns:p14="http://schemas.microsoft.com/office/powerpoint/2010/main" val="2567746893"/>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14400" y="1295400"/>
            <a:ext cx="7467600" cy="5562600"/>
          </a:xfrm>
        </p:spPr>
        <p:txBody>
          <a:bodyPr>
            <a:normAutofit/>
          </a:bodyPr>
          <a:lstStyle/>
          <a:p>
            <a:pPr marL="0" indent="0">
              <a:buNone/>
            </a:pPr>
            <a:r>
              <a:rPr lang="en-US" dirty="0" smtClean="0"/>
              <a:t>What it is:</a:t>
            </a:r>
          </a:p>
          <a:p>
            <a:r>
              <a:rPr lang="en-US" dirty="0" smtClean="0"/>
              <a:t>A plan for spending and saving</a:t>
            </a:r>
            <a:endParaRPr lang="en-US" dirty="0"/>
          </a:p>
          <a:p>
            <a:pPr marL="0" indent="0">
              <a:buNone/>
            </a:pPr>
            <a:r>
              <a:rPr lang="en-US" dirty="0" smtClean="0"/>
              <a:t>What it takes:</a:t>
            </a:r>
          </a:p>
          <a:p>
            <a:r>
              <a:rPr lang="en-US" dirty="0" smtClean="0"/>
              <a:t>Choosing a budgeting period</a:t>
            </a:r>
          </a:p>
          <a:p>
            <a:r>
              <a:rPr lang="en-US" dirty="0" smtClean="0"/>
              <a:t>Estimating expenses and income</a:t>
            </a:r>
          </a:p>
          <a:p>
            <a:r>
              <a:rPr lang="en-US" dirty="0" smtClean="0"/>
              <a:t>Balancing expenses and income</a:t>
            </a:r>
            <a:endParaRPr lang="en-US" dirty="0"/>
          </a:p>
          <a:p>
            <a:pPr marL="0" indent="0">
              <a:buNone/>
            </a:pPr>
            <a:r>
              <a:rPr lang="en-US" dirty="0" smtClean="0"/>
              <a:t>What a budget does for you:</a:t>
            </a:r>
          </a:p>
          <a:p>
            <a:r>
              <a:rPr lang="en-US" dirty="0" smtClean="0"/>
              <a:t>Puts you in control</a:t>
            </a:r>
          </a:p>
          <a:p>
            <a:r>
              <a:rPr lang="en-US" dirty="0" smtClean="0"/>
              <a:t>Helps you create a visual spending picture</a:t>
            </a:r>
          </a:p>
          <a:p>
            <a:r>
              <a:rPr lang="en-US" dirty="0" smtClean="0"/>
              <a:t>Helps you prevent impulse spending</a:t>
            </a:r>
          </a:p>
          <a:p>
            <a:r>
              <a:rPr lang="en-US" dirty="0" smtClean="0"/>
              <a:t>Helps you decide what you can and cannot afford</a:t>
            </a:r>
          </a:p>
          <a:p>
            <a:r>
              <a:rPr lang="en-US" dirty="0" smtClean="0"/>
              <a:t>Enables you to keep track of how you spend your money</a:t>
            </a:r>
          </a:p>
          <a:p>
            <a:r>
              <a:rPr lang="en-US" dirty="0" smtClean="0"/>
              <a:t>Helps you create a savings plan</a:t>
            </a:r>
          </a:p>
          <a:p>
            <a:r>
              <a:rPr lang="en-US" dirty="0" smtClean="0"/>
              <a:t>Helps you decide how you can protect yourself against the financial consequences of unforeseen events</a:t>
            </a:r>
          </a:p>
          <a:p>
            <a:endParaRPr lang="en-US" dirty="0"/>
          </a:p>
        </p:txBody>
      </p:sp>
      <p:sp>
        <p:nvSpPr>
          <p:cNvPr id="3" name="Title 2"/>
          <p:cNvSpPr>
            <a:spLocks noGrp="1"/>
          </p:cNvSpPr>
          <p:nvPr>
            <p:ph type="title"/>
          </p:nvPr>
        </p:nvSpPr>
        <p:spPr>
          <a:xfrm>
            <a:off x="914400" y="0"/>
            <a:ext cx="7696200" cy="1143000"/>
          </a:xfrm>
        </p:spPr>
        <p:txBody>
          <a:bodyPr/>
          <a:lstStyle/>
          <a:p>
            <a:r>
              <a:rPr lang="en-US" dirty="0" smtClean="0"/>
              <a:t>The Budgeting </a:t>
            </a:r>
            <a:r>
              <a:rPr lang="en-US" dirty="0"/>
              <a:t>P</a:t>
            </a:r>
            <a:r>
              <a:rPr lang="en-US" dirty="0" smtClean="0"/>
              <a:t>rocess</a:t>
            </a:r>
            <a:endParaRPr lang="en-US" dirty="0"/>
          </a:p>
        </p:txBody>
      </p:sp>
    </p:spTree>
    <p:extLst>
      <p:ext uri="{BB962C8B-B14F-4D97-AF65-F5344CB8AC3E}">
        <p14:creationId xmlns:p14="http://schemas.microsoft.com/office/powerpoint/2010/main" val="3972327894"/>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14400" y="1905000"/>
            <a:ext cx="7467600" cy="4953000"/>
          </a:xfrm>
        </p:spPr>
        <p:txBody>
          <a:bodyPr>
            <a:normAutofit/>
          </a:bodyPr>
          <a:lstStyle/>
          <a:p>
            <a:pPr marL="457200" indent="-457200">
              <a:buAutoNum type="arabicPeriod"/>
            </a:pPr>
            <a:r>
              <a:rPr lang="en-US" dirty="0" smtClean="0"/>
              <a:t>What are your goals?</a:t>
            </a:r>
          </a:p>
          <a:p>
            <a:pPr lvl="1"/>
            <a:r>
              <a:rPr lang="en-US" dirty="0"/>
              <a:t>Short-term goals (1-4 weeks)</a:t>
            </a:r>
          </a:p>
          <a:p>
            <a:pPr lvl="1"/>
            <a:r>
              <a:rPr lang="en-US" dirty="0"/>
              <a:t>Medium term goals (2-12 months)</a:t>
            </a:r>
          </a:p>
          <a:p>
            <a:pPr lvl="1"/>
            <a:r>
              <a:rPr lang="en-US" dirty="0"/>
              <a:t>Long-term goals (1 year or longer)</a:t>
            </a:r>
          </a:p>
          <a:p>
            <a:pPr marL="457200" indent="-457200">
              <a:buAutoNum type="arabicPeriod"/>
            </a:pPr>
            <a:r>
              <a:rPr lang="en-US" dirty="0" smtClean="0"/>
              <a:t>Where does your money come from?</a:t>
            </a:r>
          </a:p>
          <a:p>
            <a:pPr lvl="1"/>
            <a:r>
              <a:rPr lang="en-US" dirty="0" smtClean="0"/>
              <a:t>Jobs</a:t>
            </a:r>
            <a:endParaRPr lang="en-US" dirty="0"/>
          </a:p>
          <a:p>
            <a:pPr lvl="1"/>
            <a:r>
              <a:rPr lang="en-US" dirty="0" smtClean="0"/>
              <a:t>Parents</a:t>
            </a:r>
          </a:p>
          <a:p>
            <a:pPr lvl="1"/>
            <a:r>
              <a:rPr lang="en-US" dirty="0" smtClean="0"/>
              <a:t>Alimony</a:t>
            </a:r>
            <a:r>
              <a:rPr lang="en-US" dirty="0"/>
              <a:t>/child </a:t>
            </a:r>
            <a:r>
              <a:rPr lang="en-US" dirty="0" smtClean="0"/>
              <a:t>support</a:t>
            </a:r>
          </a:p>
          <a:p>
            <a:pPr lvl="1"/>
            <a:r>
              <a:rPr lang="en-US" dirty="0"/>
              <a:t>I</a:t>
            </a:r>
            <a:r>
              <a:rPr lang="en-US" dirty="0" smtClean="0"/>
              <a:t>nvestments</a:t>
            </a:r>
            <a:endParaRPr lang="en-US" dirty="0"/>
          </a:p>
          <a:p>
            <a:pPr marL="457200" indent="-457200">
              <a:buAutoNum type="arabicPeriod"/>
            </a:pPr>
            <a:r>
              <a:rPr lang="en-US" dirty="0" smtClean="0"/>
              <a:t>Where does your money go?</a:t>
            </a:r>
          </a:p>
          <a:p>
            <a:pPr marL="857250" lvl="1" indent="-457200"/>
            <a:r>
              <a:rPr lang="en-US" dirty="0" smtClean="0"/>
              <a:t>What did you need vs. what did you want?</a:t>
            </a:r>
          </a:p>
          <a:p>
            <a:pPr marL="857250" lvl="1" indent="-457200"/>
            <a:r>
              <a:rPr lang="en-US" dirty="0" smtClean="0"/>
              <a:t>Can you see a pattern in your spending habits?</a:t>
            </a:r>
          </a:p>
        </p:txBody>
      </p:sp>
      <p:sp>
        <p:nvSpPr>
          <p:cNvPr id="3" name="Title 2"/>
          <p:cNvSpPr>
            <a:spLocks noGrp="1"/>
          </p:cNvSpPr>
          <p:nvPr>
            <p:ph type="title"/>
          </p:nvPr>
        </p:nvSpPr>
        <p:spPr/>
        <p:txBody>
          <a:bodyPr/>
          <a:lstStyle/>
          <a:p>
            <a:r>
              <a:rPr lang="en-US" dirty="0"/>
              <a:t>T</a:t>
            </a:r>
            <a:r>
              <a:rPr lang="en-US" dirty="0" smtClean="0"/>
              <a:t>hings to Identify:</a:t>
            </a:r>
            <a:endParaRPr lang="en-US" dirty="0"/>
          </a:p>
        </p:txBody>
      </p:sp>
    </p:spTree>
    <p:extLst>
      <p:ext uri="{BB962C8B-B14F-4D97-AF65-F5344CB8AC3E}">
        <p14:creationId xmlns:p14="http://schemas.microsoft.com/office/powerpoint/2010/main" val="1205198705"/>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pPr marL="457200" indent="-457200">
              <a:buAutoNum type="arabicPeriod"/>
            </a:pPr>
            <a:r>
              <a:rPr lang="en-US" dirty="0" smtClean="0"/>
              <a:t>Estimate your income (after tax, look at your paystub)</a:t>
            </a:r>
          </a:p>
          <a:p>
            <a:pPr marL="457200" indent="-457200">
              <a:buAutoNum type="arabicPeriod"/>
            </a:pPr>
            <a:r>
              <a:rPr lang="en-US" dirty="0" smtClean="0"/>
              <a:t>Estimate your expenses, to include:</a:t>
            </a:r>
          </a:p>
          <a:p>
            <a:pPr lvl="1" indent="-342900"/>
            <a:r>
              <a:rPr lang="en-US" dirty="0" smtClean="0"/>
              <a:t>Fixed regular monthly expenses </a:t>
            </a:r>
          </a:p>
          <a:p>
            <a:pPr lvl="2" indent="-342900"/>
            <a:r>
              <a:rPr lang="en-US" dirty="0" smtClean="0"/>
              <a:t>Stays the same month to month, such as rent payments</a:t>
            </a:r>
          </a:p>
          <a:p>
            <a:pPr lvl="1" indent="-342900"/>
            <a:r>
              <a:rPr lang="en-US" dirty="0" smtClean="0"/>
              <a:t>Fixed irregular monthly expenses </a:t>
            </a:r>
          </a:p>
          <a:p>
            <a:pPr lvl="2" indent="-342900"/>
            <a:r>
              <a:rPr lang="en-US" dirty="0" smtClean="0"/>
              <a:t>Changes from month to month, such as how much you spend on utilities</a:t>
            </a:r>
          </a:p>
          <a:p>
            <a:pPr lvl="1" indent="-342900"/>
            <a:r>
              <a:rPr lang="en-US" dirty="0" smtClean="0"/>
              <a:t>Flexible monthly expenses</a:t>
            </a:r>
          </a:p>
          <a:p>
            <a:pPr lvl="2" indent="-342900"/>
            <a:r>
              <a:rPr lang="en-US" dirty="0" smtClean="0"/>
              <a:t>Costs that are easily changed, reduced or eliminated such as groceries and entertainment</a:t>
            </a:r>
          </a:p>
          <a:p>
            <a:pPr lvl="1" indent="-342900"/>
            <a:r>
              <a:rPr lang="en-US" dirty="0" smtClean="0"/>
              <a:t>“Mad money”</a:t>
            </a:r>
          </a:p>
          <a:p>
            <a:pPr lvl="2" indent="-342900"/>
            <a:r>
              <a:rPr lang="en-US" dirty="0" smtClean="0"/>
              <a:t>Small sum of money set aside for emergencies or impulse purchases</a:t>
            </a:r>
            <a:endParaRPr lang="en-US" dirty="0"/>
          </a:p>
        </p:txBody>
      </p:sp>
      <p:sp>
        <p:nvSpPr>
          <p:cNvPr id="3" name="Title 2"/>
          <p:cNvSpPr>
            <a:spLocks noGrp="1"/>
          </p:cNvSpPr>
          <p:nvPr>
            <p:ph type="title"/>
          </p:nvPr>
        </p:nvSpPr>
        <p:spPr/>
        <p:txBody>
          <a:bodyPr>
            <a:normAutofit fontScale="90000"/>
          </a:bodyPr>
          <a:lstStyle/>
          <a:p>
            <a:r>
              <a:rPr lang="en-US" dirty="0" smtClean="0"/>
              <a:t>How To Set Up and Maintain a Budget</a:t>
            </a:r>
            <a:endParaRPr lang="en-US" dirty="0"/>
          </a:p>
        </p:txBody>
      </p:sp>
    </p:spTree>
    <p:extLst>
      <p:ext uri="{BB962C8B-B14F-4D97-AF65-F5344CB8AC3E}">
        <p14:creationId xmlns:p14="http://schemas.microsoft.com/office/powerpoint/2010/main" val="1759761052"/>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14400" y="609600"/>
            <a:ext cx="7467600" cy="5516563"/>
          </a:xfrm>
        </p:spPr>
        <p:txBody>
          <a:bodyPr>
            <a:normAutofit lnSpcReduction="10000"/>
          </a:bodyPr>
          <a:lstStyle/>
          <a:p>
            <a:pPr marL="0" indent="0">
              <a:buNone/>
            </a:pPr>
            <a:r>
              <a:rPr lang="en-US" dirty="0" smtClean="0"/>
              <a:t>3. Estimate your future expenses</a:t>
            </a:r>
          </a:p>
          <a:p>
            <a:pPr lvl="1"/>
            <a:r>
              <a:rPr lang="en-US" dirty="0"/>
              <a:t>Begin by keeping a record of everything you spend</a:t>
            </a:r>
          </a:p>
          <a:p>
            <a:pPr lvl="1"/>
            <a:r>
              <a:rPr lang="en-US" dirty="0"/>
              <a:t>What are your financial goals and your plans for obtaining those goals?</a:t>
            </a:r>
          </a:p>
          <a:p>
            <a:pPr marL="0" indent="0">
              <a:buNone/>
            </a:pPr>
            <a:r>
              <a:rPr lang="en-US" dirty="0" smtClean="0"/>
              <a:t>4. Cope with change</a:t>
            </a:r>
          </a:p>
          <a:p>
            <a:pPr lvl="1"/>
            <a:r>
              <a:rPr lang="en-US" dirty="0" smtClean="0"/>
              <a:t>Plan for new situations</a:t>
            </a:r>
          </a:p>
          <a:p>
            <a:pPr lvl="1"/>
            <a:r>
              <a:rPr lang="en-US" dirty="0" smtClean="0"/>
              <a:t>Plan for changing conditions that </a:t>
            </a:r>
            <a:r>
              <a:rPr lang="en-US" dirty="0" err="1" smtClean="0"/>
              <a:t>incrase</a:t>
            </a:r>
            <a:r>
              <a:rPr lang="en-US" dirty="0" smtClean="0"/>
              <a:t> or decrease your expenses</a:t>
            </a:r>
            <a:endParaRPr lang="en-US" dirty="0"/>
          </a:p>
          <a:p>
            <a:pPr marL="0" indent="0">
              <a:buNone/>
            </a:pPr>
            <a:r>
              <a:rPr lang="en-US" dirty="0" smtClean="0"/>
              <a:t>5. Keep your personal and financial goals in mind</a:t>
            </a:r>
          </a:p>
          <a:p>
            <a:pPr lvl="1"/>
            <a:r>
              <a:rPr lang="en-US" dirty="0" smtClean="0"/>
              <a:t>Set money aside to help meet financial goals</a:t>
            </a:r>
          </a:p>
          <a:p>
            <a:pPr marL="0" indent="0">
              <a:buNone/>
            </a:pPr>
            <a:r>
              <a:rPr lang="en-US" dirty="0"/>
              <a:t>6. Balance your budget</a:t>
            </a:r>
          </a:p>
          <a:p>
            <a:pPr lvl="1"/>
            <a:r>
              <a:rPr lang="en-US" dirty="0"/>
              <a:t>Each month, compare your income to your expenses. Continue reworking your budget until your income is greater than your expenses</a:t>
            </a:r>
          </a:p>
          <a:p>
            <a:pPr lvl="1"/>
            <a:r>
              <a:rPr lang="en-US" dirty="0"/>
              <a:t>Discuss different budget options available</a:t>
            </a:r>
          </a:p>
          <a:p>
            <a:pPr marL="0" indent="0">
              <a:buNone/>
            </a:pPr>
            <a:r>
              <a:rPr lang="en-US" dirty="0"/>
              <a:t>7. Practice setting up a personal budget</a:t>
            </a:r>
          </a:p>
          <a:p>
            <a:pPr lvl="1"/>
            <a:endParaRPr lang="en-US" dirty="0" smtClean="0"/>
          </a:p>
        </p:txBody>
      </p:sp>
    </p:spTree>
    <p:extLst>
      <p:ext uri="{BB962C8B-B14F-4D97-AF65-F5344CB8AC3E}">
        <p14:creationId xmlns:p14="http://schemas.microsoft.com/office/powerpoint/2010/main" val="3337130384"/>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457200" indent="-457200">
              <a:buAutoNum type="arabicPeriod"/>
            </a:pPr>
            <a:r>
              <a:rPr lang="en-US" dirty="0" smtClean="0"/>
              <a:t>Become a good consumer</a:t>
            </a:r>
          </a:p>
          <a:p>
            <a:pPr marL="857250" lvl="1" indent="-457200"/>
            <a:r>
              <a:rPr lang="en-US" dirty="0" smtClean="0"/>
              <a:t>Learn how to get the most for your money</a:t>
            </a:r>
          </a:p>
          <a:p>
            <a:pPr marL="457200" indent="-457200">
              <a:buAutoNum type="arabicPeriod"/>
            </a:pPr>
            <a:r>
              <a:rPr lang="en-US" dirty="0" smtClean="0"/>
              <a:t>Exercise willpower and self-control</a:t>
            </a:r>
          </a:p>
          <a:p>
            <a:pPr marL="857250" lvl="1" indent="-457200"/>
            <a:r>
              <a:rPr lang="en-US" dirty="0" smtClean="0"/>
              <a:t>Try to not indulge in unnecessary spending</a:t>
            </a:r>
          </a:p>
          <a:p>
            <a:pPr marL="457200" indent="-457200">
              <a:buAutoNum type="arabicPeriod"/>
            </a:pPr>
            <a:r>
              <a:rPr lang="en-US" dirty="0" smtClean="0"/>
              <a:t>Develop a good record-keeping system</a:t>
            </a:r>
          </a:p>
          <a:p>
            <a:pPr marL="857250" lvl="1" indent="-457200"/>
            <a:r>
              <a:rPr lang="en-US" dirty="0" smtClean="0"/>
              <a:t>Learn how to maintain a workable budget</a:t>
            </a:r>
          </a:p>
          <a:p>
            <a:pPr marL="457200" indent="-457200">
              <a:buAutoNum type="arabicPeriod"/>
            </a:pPr>
            <a:r>
              <a:rPr lang="en-US" dirty="0" smtClean="0"/>
              <a:t>Evaluate your budget regularly</a:t>
            </a:r>
            <a:endParaRPr lang="en-US" dirty="0"/>
          </a:p>
        </p:txBody>
      </p:sp>
      <p:sp>
        <p:nvSpPr>
          <p:cNvPr id="3" name="Title 2"/>
          <p:cNvSpPr>
            <a:spLocks noGrp="1"/>
          </p:cNvSpPr>
          <p:nvPr>
            <p:ph type="title"/>
          </p:nvPr>
        </p:nvSpPr>
        <p:spPr/>
        <p:txBody>
          <a:bodyPr/>
          <a:lstStyle/>
          <a:p>
            <a:r>
              <a:rPr lang="en-US" dirty="0" smtClean="0"/>
              <a:t>Tips for Maintaining a Budget</a:t>
            </a:r>
            <a:endParaRPr lang="en-US" dirty="0"/>
          </a:p>
        </p:txBody>
      </p:sp>
    </p:spTree>
    <p:extLst>
      <p:ext uri="{BB962C8B-B14F-4D97-AF65-F5344CB8AC3E}">
        <p14:creationId xmlns:p14="http://schemas.microsoft.com/office/powerpoint/2010/main" val="1453254336"/>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457200" indent="-457200">
              <a:buAutoNum type="arabicPeriod"/>
            </a:pPr>
            <a:r>
              <a:rPr lang="en-US" dirty="0" smtClean="0"/>
              <a:t>Work with a budgeting sheet</a:t>
            </a:r>
          </a:p>
          <a:p>
            <a:pPr marL="457200" indent="-457200">
              <a:buAutoNum type="arabicPeriod"/>
            </a:pPr>
            <a:r>
              <a:rPr lang="en-US" dirty="0" smtClean="0"/>
              <a:t>Incorporate unforeseen events</a:t>
            </a:r>
          </a:p>
          <a:p>
            <a:pPr marL="457200" indent="-457200">
              <a:buAutoNum type="arabicPeriod"/>
            </a:pPr>
            <a:r>
              <a:rPr lang="en-US" dirty="0" smtClean="0"/>
              <a:t>Compare planned expenses with actual expenses</a:t>
            </a:r>
          </a:p>
          <a:p>
            <a:pPr marL="457200" indent="-457200">
              <a:buAutoNum type="arabicPeriod"/>
            </a:pPr>
            <a:r>
              <a:rPr lang="en-US" dirty="0" smtClean="0"/>
              <a:t>Design a budget, keeping personal and financial goals in mind</a:t>
            </a:r>
            <a:endParaRPr lang="en-US" dirty="0"/>
          </a:p>
        </p:txBody>
      </p:sp>
      <p:sp>
        <p:nvSpPr>
          <p:cNvPr id="3" name="Title 2"/>
          <p:cNvSpPr>
            <a:spLocks noGrp="1"/>
          </p:cNvSpPr>
          <p:nvPr>
            <p:ph type="title"/>
          </p:nvPr>
        </p:nvSpPr>
        <p:spPr/>
        <p:txBody>
          <a:bodyPr/>
          <a:lstStyle/>
          <a:p>
            <a:r>
              <a:rPr lang="en-US" dirty="0" smtClean="0"/>
              <a:t>How to </a:t>
            </a:r>
            <a:r>
              <a:rPr lang="en-US" dirty="0"/>
              <a:t>R</a:t>
            </a:r>
            <a:r>
              <a:rPr lang="en-US" dirty="0" smtClean="0"/>
              <a:t>e-work a Budget</a:t>
            </a:r>
            <a:endParaRPr lang="en-US" dirty="0"/>
          </a:p>
        </p:txBody>
      </p:sp>
    </p:spTree>
    <p:extLst>
      <p:ext uri="{BB962C8B-B14F-4D97-AF65-F5344CB8AC3E}">
        <p14:creationId xmlns:p14="http://schemas.microsoft.com/office/powerpoint/2010/main" val="2568339047"/>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057400" y="281352"/>
            <a:ext cx="6509239" cy="3886200"/>
          </a:xfrm>
        </p:spPr>
        <p:txBody>
          <a:bodyPr>
            <a:normAutofit/>
          </a:bodyPr>
          <a:lstStyle/>
          <a:p>
            <a:pPr marL="0" marR="0" indent="0" algn="ctr" defTabSz="914400" rtl="0" eaLnBrk="1" fontAlgn="auto" latinLnBrk="0" hangingPunct="1">
              <a:lnSpc>
                <a:spcPct val="100000"/>
              </a:lnSpc>
              <a:spcBef>
                <a:spcPct val="0"/>
              </a:spcBef>
              <a:spcAft>
                <a:spcPts val="0"/>
              </a:spcAft>
              <a:buClrTx/>
              <a:buSzTx/>
              <a:buFontTx/>
              <a:buNone/>
              <a:tabLst/>
              <a:defRPr/>
            </a:pPr>
            <a:r>
              <a:rPr kumimoji="0" lang="en-US" sz="4800" b="1" i="0" u="none" strike="noStrike" kern="0" cap="none" spc="0" normalizeH="0" baseline="0" noProof="0" dirty="0" smtClean="0">
                <a:ln w="0">
                  <a:solidFill>
                    <a:srgbClr val="FFFFFF"/>
                  </a:solidFill>
                  <a:prstDash val="solid"/>
                </a:ln>
                <a:gradFill flip="none" rotWithShape="1">
                  <a:gsLst>
                    <a:gs pos="50000">
                      <a:srgbClr val="FF6600"/>
                    </a:gs>
                    <a:gs pos="100000">
                      <a:schemeClr val="accent4">
                        <a:lumMod val="60000"/>
                        <a:lumOff val="40000"/>
                      </a:schemeClr>
                    </a:gs>
                  </a:gsLst>
                  <a:lin ang="16080000" scaled="0"/>
                  <a:tileRect/>
                </a:gradFill>
                <a:effectLst/>
                <a:uLnTx/>
                <a:uFillTx/>
              </a:rPr>
              <a:t>The Art of Budgeting</a:t>
            </a:r>
            <a:br>
              <a:rPr kumimoji="0" lang="en-US" sz="4800" b="1" i="0" u="none" strike="noStrike" kern="0" cap="none" spc="0" normalizeH="0" baseline="0" noProof="0" dirty="0" smtClean="0">
                <a:ln w="0">
                  <a:solidFill>
                    <a:srgbClr val="FFFFFF"/>
                  </a:solidFill>
                  <a:prstDash val="solid"/>
                </a:ln>
                <a:gradFill flip="none" rotWithShape="1">
                  <a:gsLst>
                    <a:gs pos="50000">
                      <a:srgbClr val="FF6600"/>
                    </a:gs>
                    <a:gs pos="100000">
                      <a:schemeClr val="accent4">
                        <a:lumMod val="60000"/>
                        <a:lumOff val="40000"/>
                      </a:schemeClr>
                    </a:gs>
                  </a:gsLst>
                  <a:lin ang="16080000" scaled="0"/>
                  <a:tileRect/>
                </a:gradFill>
                <a:effectLst/>
                <a:uLnTx/>
                <a:uFillTx/>
              </a:rPr>
            </a:br>
            <a:r>
              <a:rPr lang="en-US" sz="3200" dirty="0" smtClean="0">
                <a:gradFill flip="none" rotWithShape="1">
                  <a:gsLst>
                    <a:gs pos="50000">
                      <a:srgbClr val="FF6600"/>
                    </a:gs>
                    <a:gs pos="100000">
                      <a:schemeClr val="accent4">
                        <a:lumMod val="60000"/>
                        <a:lumOff val="40000"/>
                      </a:schemeClr>
                    </a:gs>
                  </a:gsLst>
                  <a:lin ang="16080000" scaled="0"/>
                  <a:tileRect/>
                </a:gradFill>
                <a:effectLst/>
              </a:rPr>
              <a:t>Review Q &amp; A</a:t>
            </a:r>
          </a:p>
        </p:txBody>
      </p:sp>
    </p:spTree>
    <p:extLst>
      <p:ext uri="{BB962C8B-B14F-4D97-AF65-F5344CB8AC3E}">
        <p14:creationId xmlns:p14="http://schemas.microsoft.com/office/powerpoint/2010/main" val="1925984760"/>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The budgeting process starts with monitoring current spending.</a:t>
            </a:r>
            <a:endParaRPr lang="en-US" dirty="0"/>
          </a:p>
        </p:txBody>
      </p:sp>
    </p:spTree>
    <p:extLst>
      <p:ext uri="{BB962C8B-B14F-4D97-AF65-F5344CB8AC3E}">
        <p14:creationId xmlns:p14="http://schemas.microsoft.com/office/powerpoint/2010/main" val="2444076739"/>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Most short-term goals are based on activities over the next two or three years.</a:t>
            </a:r>
            <a:endParaRPr lang="en-US" dirty="0"/>
          </a:p>
        </p:txBody>
      </p:sp>
    </p:spTree>
    <p:extLst>
      <p:ext uri="{BB962C8B-B14F-4D97-AF65-F5344CB8AC3E}">
        <p14:creationId xmlns:p14="http://schemas.microsoft.com/office/powerpoint/2010/main" val="4115801637"/>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Rent is considered a fixed expense.</a:t>
            </a:r>
            <a:endParaRPr lang="en-US" dirty="0"/>
          </a:p>
        </p:txBody>
      </p:sp>
    </p:spTree>
    <p:extLst>
      <p:ext uri="{BB962C8B-B14F-4D97-AF65-F5344CB8AC3E}">
        <p14:creationId xmlns:p14="http://schemas.microsoft.com/office/powerpoint/2010/main" val="1575227643"/>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590800"/>
            <a:ext cx="8229600" cy="1143000"/>
          </a:xfrm>
          <a:effectLst/>
        </p:spPr>
        <p:txBody>
          <a:bodyPr>
            <a:normAutofit fontScale="90000"/>
          </a:bodyPr>
          <a:lstStyle/>
          <a:p>
            <a:r>
              <a:rPr lang="en-US" dirty="0" smtClean="0">
                <a:effectLst/>
              </a:rPr>
              <a:t>A clearly written financial goal would be</a:t>
            </a:r>
            <a:r>
              <a:rPr lang="en-US" i="0" dirty="0" smtClean="0">
                <a:effectLst/>
              </a:rPr>
              <a:t>:</a:t>
            </a:r>
            <a:r>
              <a:rPr lang="en-US" i="0" dirty="0">
                <a:effectLst/>
              </a:rPr>
              <a:t/>
            </a:r>
            <a:br>
              <a:rPr lang="en-US" i="0" dirty="0">
                <a:effectLst/>
              </a:rPr>
            </a:br>
            <a:r>
              <a:rPr lang="en-US" i="0" dirty="0" smtClean="0">
                <a:effectLst/>
              </a:rPr>
              <a:t/>
            </a:r>
            <a:br>
              <a:rPr lang="en-US" i="0" dirty="0" smtClean="0">
                <a:effectLst/>
              </a:rPr>
            </a:br>
            <a:r>
              <a:rPr lang="en-US" i="0" dirty="0" smtClean="0">
                <a:effectLst/>
              </a:rPr>
              <a:t>A. “To save money for college for the next five years”</a:t>
            </a:r>
            <a:r>
              <a:rPr lang="en-US" i="0" dirty="0">
                <a:effectLst/>
              </a:rPr>
              <a:t/>
            </a:r>
            <a:br>
              <a:rPr lang="en-US" i="0" dirty="0">
                <a:effectLst/>
              </a:rPr>
            </a:br>
            <a:r>
              <a:rPr lang="en-US" i="0" dirty="0" smtClean="0">
                <a:effectLst/>
              </a:rPr>
              <a:t>B. “To pay off credit card bills in 12 months”</a:t>
            </a:r>
            <a:br>
              <a:rPr lang="en-US" i="0" dirty="0" smtClean="0">
                <a:effectLst/>
              </a:rPr>
            </a:br>
            <a:r>
              <a:rPr lang="en-US" i="0" dirty="0" smtClean="0">
                <a:effectLst/>
              </a:rPr>
              <a:t>C. “To invest in an international mutual fund for retirement”</a:t>
            </a:r>
            <a:br>
              <a:rPr lang="en-US" i="0" dirty="0" smtClean="0">
                <a:effectLst/>
              </a:rPr>
            </a:br>
            <a:r>
              <a:rPr lang="en-US" i="0" dirty="0" smtClean="0">
                <a:effectLst/>
              </a:rPr>
              <a:t>D. “To establish an emergency fund of $4,000 in 18 months</a:t>
            </a:r>
            <a:endParaRPr lang="en-US" i="0" dirty="0">
              <a:effectLst/>
            </a:endParaRPr>
          </a:p>
        </p:txBody>
      </p:sp>
      <p:sp>
        <p:nvSpPr>
          <p:cNvPr id="3" name="Text Placeholder 2"/>
          <p:cNvSpPr>
            <a:spLocks noGrp="1"/>
          </p:cNvSpPr>
          <p:nvPr>
            <p:ph type="body" sz="quarter" idx="14"/>
          </p:nvPr>
        </p:nvSpPr>
        <p:spPr>
          <a:xfrm>
            <a:off x="3505200" y="5105400"/>
            <a:ext cx="1926555" cy="2438400"/>
          </a:xfrm>
        </p:spPr>
        <p:txBody>
          <a:bodyPr>
            <a:normAutofit/>
          </a:bodyPr>
          <a:lstStyle/>
          <a:p>
            <a:pPr marL="0" indent="0"/>
            <a:r>
              <a:rPr lang="en-US" dirty="0" smtClean="0">
                <a:solidFill>
                  <a:srgbClr val="FF6600"/>
                </a:solidFill>
                <a:effectLst>
                  <a:reflection blurRad="12700" stA="25000" endPos="55000" dist="5000" dir="5400000" sy="-100000" algn="bl" rotWithShape="0"/>
                </a:effectLst>
              </a:rPr>
              <a:t>D.</a:t>
            </a:r>
            <a:endParaRPr lang="en-US" dirty="0">
              <a:solidFill>
                <a:srgbClr val="FF6600"/>
              </a:solidFill>
              <a:effectLst>
                <a:reflection blurRad="12700" stA="25000" endPos="55000" dist="5000" dir="5400000" sy="-100000" algn="bl" rotWithShape="0"/>
              </a:effectLst>
            </a:endParaRPr>
          </a:p>
        </p:txBody>
      </p:sp>
    </p:spTree>
    <p:extLst>
      <p:ext uri="{BB962C8B-B14F-4D97-AF65-F5344CB8AC3E}">
        <p14:creationId xmlns:p14="http://schemas.microsoft.com/office/powerpoint/2010/main" val="327355961"/>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590800"/>
            <a:ext cx="8229600" cy="1143000"/>
          </a:xfrm>
          <a:effectLst/>
        </p:spPr>
        <p:txBody>
          <a:bodyPr>
            <a:normAutofit fontScale="90000"/>
          </a:bodyPr>
          <a:lstStyle/>
          <a:p>
            <a:r>
              <a:rPr lang="en-US" dirty="0" smtClean="0">
                <a:effectLst/>
              </a:rPr>
              <a:t>An example of a fixed expense is</a:t>
            </a:r>
            <a:r>
              <a:rPr lang="en-US" i="0" dirty="0" smtClean="0">
                <a:effectLst/>
              </a:rPr>
              <a:t>:</a:t>
            </a:r>
            <a:r>
              <a:rPr lang="en-US" i="0" dirty="0">
                <a:effectLst/>
              </a:rPr>
              <a:t/>
            </a:r>
            <a:br>
              <a:rPr lang="en-US" i="0" dirty="0">
                <a:effectLst/>
              </a:rPr>
            </a:br>
            <a:r>
              <a:rPr lang="en-US" i="0" dirty="0" smtClean="0">
                <a:effectLst/>
              </a:rPr>
              <a:t/>
            </a:r>
            <a:br>
              <a:rPr lang="en-US" i="0" dirty="0" smtClean="0">
                <a:effectLst/>
              </a:rPr>
            </a:br>
            <a:r>
              <a:rPr lang="en-US" i="0" dirty="0" smtClean="0">
                <a:effectLst/>
              </a:rPr>
              <a:t>A. Clothing</a:t>
            </a:r>
            <a:br>
              <a:rPr lang="en-US" i="0" dirty="0" smtClean="0">
                <a:effectLst/>
              </a:rPr>
            </a:br>
            <a:r>
              <a:rPr lang="en-US" i="0" dirty="0" smtClean="0">
                <a:effectLst/>
              </a:rPr>
              <a:t>B. Auto insurance</a:t>
            </a:r>
            <a:br>
              <a:rPr lang="en-US" i="0" dirty="0" smtClean="0">
                <a:effectLst/>
              </a:rPr>
            </a:br>
            <a:r>
              <a:rPr lang="en-US" i="0" dirty="0" smtClean="0">
                <a:effectLst/>
              </a:rPr>
              <a:t>C. Electric bill</a:t>
            </a:r>
            <a:br>
              <a:rPr lang="en-US" i="0" dirty="0" smtClean="0">
                <a:effectLst/>
              </a:rPr>
            </a:br>
            <a:r>
              <a:rPr lang="en-US" i="0" dirty="0" smtClean="0">
                <a:effectLst/>
              </a:rPr>
              <a:t>D. Educational expenses</a:t>
            </a:r>
            <a:endParaRPr lang="en-US" i="0" dirty="0">
              <a:effectLst/>
            </a:endParaRPr>
          </a:p>
        </p:txBody>
      </p:sp>
      <p:sp>
        <p:nvSpPr>
          <p:cNvPr id="3" name="Text Placeholder 2"/>
          <p:cNvSpPr>
            <a:spLocks noGrp="1"/>
          </p:cNvSpPr>
          <p:nvPr>
            <p:ph type="body" sz="quarter" idx="14"/>
          </p:nvPr>
        </p:nvSpPr>
        <p:spPr>
          <a:xfrm>
            <a:off x="3505200" y="4114800"/>
            <a:ext cx="1926555" cy="2438400"/>
          </a:xfrm>
        </p:spPr>
        <p:txBody>
          <a:bodyPr>
            <a:normAutofit/>
          </a:bodyPr>
          <a:lstStyle/>
          <a:p>
            <a:pPr marL="0" indent="0"/>
            <a:r>
              <a:rPr lang="en-US" dirty="0">
                <a:solidFill>
                  <a:srgbClr val="FF6600"/>
                </a:solidFill>
                <a:effectLst>
                  <a:reflection blurRad="12700" stA="25000" endPos="55000" dist="5000" dir="5400000" sy="-100000" algn="bl" rotWithShape="0"/>
                </a:effectLst>
              </a:rPr>
              <a:t>B</a:t>
            </a:r>
            <a:r>
              <a:rPr lang="en-US" dirty="0" smtClean="0">
                <a:solidFill>
                  <a:srgbClr val="FF6600"/>
                </a:solidFill>
                <a:effectLst>
                  <a:reflection blurRad="12700" stA="25000" endPos="55000" dist="5000" dir="5400000" sy="-100000" algn="bl" rotWithShape="0"/>
                </a:effectLst>
              </a:rPr>
              <a:t>.</a:t>
            </a:r>
            <a:endParaRPr lang="en-US" dirty="0">
              <a:solidFill>
                <a:srgbClr val="FF6600"/>
              </a:solidFill>
              <a:effectLst>
                <a:reflection blurRad="12700" stA="25000" endPos="55000" dist="5000" dir="5400000" sy="-100000" algn="bl" rotWithShape="0"/>
              </a:effectLst>
            </a:endParaRPr>
          </a:p>
        </p:txBody>
      </p:sp>
    </p:spTree>
    <p:extLst>
      <p:ext uri="{BB962C8B-B14F-4D97-AF65-F5344CB8AC3E}">
        <p14:creationId xmlns:p14="http://schemas.microsoft.com/office/powerpoint/2010/main" val="271950392"/>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057400" y="281352"/>
            <a:ext cx="6509239" cy="3886200"/>
          </a:xfrm>
        </p:spPr>
        <p:txBody>
          <a:bodyPr>
            <a:normAutofit/>
          </a:bodyPr>
          <a:lstStyle/>
          <a:p>
            <a:pPr marL="0" marR="0" indent="0" algn="ctr" defTabSz="914400" rtl="0" eaLnBrk="1" fontAlgn="auto" latinLnBrk="0" hangingPunct="1">
              <a:lnSpc>
                <a:spcPct val="100000"/>
              </a:lnSpc>
              <a:spcBef>
                <a:spcPct val="0"/>
              </a:spcBef>
              <a:spcAft>
                <a:spcPts val="0"/>
              </a:spcAft>
              <a:buClrTx/>
              <a:buSzTx/>
              <a:buFontTx/>
              <a:buNone/>
              <a:tabLst/>
              <a:defRPr/>
            </a:pPr>
            <a:r>
              <a:rPr kumimoji="0" lang="en-US" sz="4800" b="1" i="0" u="none" strike="noStrike" kern="0" cap="none" spc="0" normalizeH="0" baseline="0" noProof="0" dirty="0" smtClean="0">
                <a:ln w="0">
                  <a:solidFill>
                    <a:srgbClr val="FFFFFF"/>
                  </a:solidFill>
                  <a:prstDash val="solid"/>
                </a:ln>
                <a:gradFill flip="none" rotWithShape="1">
                  <a:gsLst>
                    <a:gs pos="50000">
                      <a:srgbClr val="FF6600"/>
                    </a:gs>
                    <a:gs pos="100000">
                      <a:schemeClr val="accent4">
                        <a:lumMod val="60000"/>
                        <a:lumOff val="40000"/>
                      </a:schemeClr>
                    </a:gs>
                  </a:gsLst>
                  <a:lin ang="16080000" scaled="0"/>
                  <a:tileRect/>
                </a:gradFill>
                <a:effectLst/>
                <a:uLnTx/>
                <a:uFillTx/>
              </a:rPr>
              <a:t>You Have Completed</a:t>
            </a:r>
            <a:br>
              <a:rPr kumimoji="0" lang="en-US" sz="4800" b="1" i="0" u="none" strike="noStrike" kern="0" cap="none" spc="0" normalizeH="0" baseline="0" noProof="0" dirty="0" smtClean="0">
                <a:ln w="0">
                  <a:solidFill>
                    <a:srgbClr val="FFFFFF"/>
                  </a:solidFill>
                  <a:prstDash val="solid"/>
                </a:ln>
                <a:gradFill flip="none" rotWithShape="1">
                  <a:gsLst>
                    <a:gs pos="50000">
                      <a:srgbClr val="FF6600"/>
                    </a:gs>
                    <a:gs pos="100000">
                      <a:schemeClr val="accent4">
                        <a:lumMod val="60000"/>
                        <a:lumOff val="40000"/>
                      </a:schemeClr>
                    </a:gs>
                  </a:gsLst>
                  <a:lin ang="16080000" scaled="0"/>
                  <a:tileRect/>
                </a:gradFill>
                <a:effectLst/>
                <a:uLnTx/>
                <a:uFillTx/>
              </a:rPr>
            </a:br>
            <a:r>
              <a:rPr lang="en-US" sz="3200" noProof="0" dirty="0" smtClean="0">
                <a:gradFill flip="none" rotWithShape="1">
                  <a:gsLst>
                    <a:gs pos="50000">
                      <a:srgbClr val="FF6600"/>
                    </a:gs>
                    <a:gs pos="100000">
                      <a:schemeClr val="accent4">
                        <a:lumMod val="60000"/>
                        <a:lumOff val="40000"/>
                      </a:schemeClr>
                    </a:gs>
                  </a:gsLst>
                  <a:lin ang="16080000" scaled="0"/>
                  <a:tileRect/>
                </a:gradFill>
                <a:effectLst/>
              </a:rPr>
              <a:t>The Art of Living Alone:</a:t>
            </a:r>
            <a:br>
              <a:rPr lang="en-US" sz="3200" noProof="0" dirty="0" smtClean="0">
                <a:gradFill flip="none" rotWithShape="1">
                  <a:gsLst>
                    <a:gs pos="50000">
                      <a:srgbClr val="FF6600"/>
                    </a:gs>
                    <a:gs pos="100000">
                      <a:schemeClr val="accent4">
                        <a:lumMod val="60000"/>
                        <a:lumOff val="40000"/>
                      </a:schemeClr>
                    </a:gs>
                  </a:gsLst>
                  <a:lin ang="16080000" scaled="0"/>
                  <a:tileRect/>
                </a:gradFill>
                <a:effectLst/>
              </a:rPr>
            </a:br>
            <a:r>
              <a:rPr lang="en-US" sz="3200" dirty="0">
                <a:gradFill flip="none" rotWithShape="1">
                  <a:gsLst>
                    <a:gs pos="50000">
                      <a:srgbClr val="FF6600"/>
                    </a:gs>
                    <a:gs pos="100000">
                      <a:schemeClr val="accent4">
                        <a:lumMod val="60000"/>
                        <a:lumOff val="40000"/>
                      </a:schemeClr>
                    </a:gs>
                  </a:gsLst>
                  <a:lin ang="16080000" scaled="0"/>
                  <a:tileRect/>
                </a:gradFill>
                <a:effectLst/>
              </a:rPr>
              <a:t>F</a:t>
            </a:r>
            <a:r>
              <a:rPr lang="en-US" sz="3200" dirty="0" smtClean="0">
                <a:gradFill flip="none" rotWithShape="1">
                  <a:gsLst>
                    <a:gs pos="50000">
                      <a:srgbClr val="FF6600"/>
                    </a:gs>
                    <a:gs pos="100000">
                      <a:schemeClr val="accent4">
                        <a:lumMod val="60000"/>
                        <a:lumOff val="40000"/>
                      </a:schemeClr>
                    </a:gs>
                  </a:gsLst>
                  <a:lin ang="16080000" scaled="0"/>
                  <a:tileRect/>
                </a:gradFill>
                <a:effectLst/>
              </a:rPr>
              <a:t>inancial Literacy </a:t>
            </a:r>
            <a:r>
              <a:rPr lang="en-US" sz="3200" smtClean="0">
                <a:gradFill flip="none" rotWithShape="1">
                  <a:gsLst>
                    <a:gs pos="50000">
                      <a:srgbClr val="FF6600"/>
                    </a:gs>
                    <a:gs pos="100000">
                      <a:schemeClr val="accent4">
                        <a:lumMod val="60000"/>
                        <a:lumOff val="40000"/>
                      </a:schemeClr>
                    </a:gs>
                  </a:gsLst>
                  <a:lin ang="16080000" scaled="0"/>
                  <a:tileRect/>
                </a:gradFill>
                <a:effectLst/>
              </a:rPr>
              <a:t>Lesson </a:t>
            </a:r>
            <a:r>
              <a:rPr lang="en-US" sz="3200" smtClean="0">
                <a:gradFill flip="none" rotWithShape="1">
                  <a:gsLst>
                    <a:gs pos="50000">
                      <a:srgbClr val="FF6600"/>
                    </a:gs>
                    <a:gs pos="100000">
                      <a:schemeClr val="accent4">
                        <a:lumMod val="60000"/>
                        <a:lumOff val="40000"/>
                      </a:schemeClr>
                    </a:gs>
                  </a:gsLst>
                  <a:lin ang="16080000" scaled="0"/>
                  <a:tileRect/>
                </a:gradFill>
                <a:effectLst/>
              </a:rPr>
              <a:t>#1</a:t>
            </a:r>
            <a:endParaRPr lang="en-US" sz="3200" dirty="0" smtClean="0">
              <a:gradFill flip="none" rotWithShape="1">
                <a:gsLst>
                  <a:gs pos="50000">
                    <a:srgbClr val="FF6600"/>
                  </a:gs>
                  <a:gs pos="100000">
                    <a:schemeClr val="accent4">
                      <a:lumMod val="60000"/>
                      <a:lumOff val="40000"/>
                    </a:schemeClr>
                  </a:gs>
                </a:gsLst>
                <a:lin ang="16080000" scaled="0"/>
                <a:tileRect/>
              </a:gradFill>
              <a:effectLst/>
            </a:endParaRPr>
          </a:p>
        </p:txBody>
      </p:sp>
    </p:spTree>
    <p:extLst>
      <p:ext uri="{BB962C8B-B14F-4D97-AF65-F5344CB8AC3E}">
        <p14:creationId xmlns:p14="http://schemas.microsoft.com/office/powerpoint/2010/main" val="4168886926"/>
      </p:ext>
    </p:extLst>
  </p:cSld>
  <p:clrMapOvr>
    <a:masterClrMapping/>
  </p:clrMapOvr>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Quiz Show">
  <a:themeElements>
    <a:clrScheme name="Plaza">
      <a:dk1>
        <a:sysClr val="windowText" lastClr="000000"/>
      </a:dk1>
      <a:lt1>
        <a:sysClr val="window" lastClr="FFFFFF"/>
      </a:lt1>
      <a:dk2>
        <a:srgbClr val="333333"/>
      </a:dk2>
      <a:lt2>
        <a:srgbClr val="CCCCCC"/>
      </a:lt2>
      <a:accent1>
        <a:srgbClr val="990000"/>
      </a:accent1>
      <a:accent2>
        <a:srgbClr val="580101"/>
      </a:accent2>
      <a:accent3>
        <a:srgbClr val="E94A00"/>
      </a:accent3>
      <a:accent4>
        <a:srgbClr val="EB8F00"/>
      </a:accent4>
      <a:accent5>
        <a:srgbClr val="A4A4A4"/>
      </a:accent5>
      <a:accent6>
        <a:srgbClr val="666666"/>
      </a:accent6>
      <a:hlink>
        <a:srgbClr val="D01010"/>
      </a:hlink>
      <a:folHlink>
        <a:srgbClr val="E6682E"/>
      </a:folHlink>
    </a:clrScheme>
    <a:fontScheme name="Opulent">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pulent">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85000"/>
              </a:schemeClr>
            </a:gs>
            <a:gs pos="100000">
              <a:schemeClr val="phClr">
                <a:shade val="80000"/>
                <a:satMod val="150000"/>
              </a:schemeClr>
            </a:gs>
          </a:gsLst>
          <a:path path="circle">
            <a:fillToRect l="50000" t="50000" r="100000" b="100000"/>
          </a:path>
        </a:gradFill>
        <a:blipFill>
          <a:blip xmlns:r="http://schemas.openxmlformats.org/officeDocument/2006/relationships" r:embed="rId1">
            <a:duotone>
              <a:schemeClr val="phClr">
                <a:shade val="80000"/>
              </a:schemeClr>
              <a:schemeClr val="phClr">
                <a:tint val="70000"/>
              </a:schemeClr>
            </a:duotone>
          </a:blip>
          <a:tile tx="0" ty="0" sx="100000" sy="100000" flip="none" algn="t"/>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Grek" typeface=""/>
        <a:font script="Cyrl" typeface=""/>
        <a:font script="Jpan" typeface="ＭＳ Ｐゴシック"/>
        <a:font script="Hang" typeface="맑은 고딕"/>
        <a:font script="Hans" typeface="宋体"/>
        <a:font script="Hant" typeface="微軟正黑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Grek" typeface=""/>
        <a:font script="Cyrl"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hade val="98000"/>
                <a:satMod val="300000"/>
              </a:schemeClr>
            </a:gs>
            <a:gs pos="25000">
              <a:schemeClr val="phClr">
                <a:tint val="37000"/>
                <a:shade val="98000"/>
                <a:satMod val="300000"/>
              </a:schemeClr>
            </a:gs>
            <a:gs pos="100000">
              <a:schemeClr val="phClr">
                <a:tint val="5000"/>
                <a:satMod val="350000"/>
              </a:schemeClr>
            </a:gs>
          </a:gsLst>
          <a:lin ang="16200000" scaled="1"/>
        </a:gradFill>
        <a:gradFill rotWithShape="1">
          <a:gsLst>
            <a:gs pos="0">
              <a:schemeClr val="phClr">
                <a:shade val="75000"/>
                <a:satMod val="160000"/>
              </a:schemeClr>
            </a:gs>
            <a:gs pos="62000">
              <a:schemeClr val="phClr">
                <a:satMod val="125000"/>
              </a:schemeClr>
            </a:gs>
            <a:gs pos="100000">
              <a:schemeClr val="phClr">
                <a:tint val="80000"/>
                <a:satMod val="140000"/>
              </a:schemeClr>
            </a:gs>
          </a:gsLst>
          <a:lin ang="16200000" scaled="0"/>
        </a:gradFill>
      </a:fillStyleLst>
      <a:lnStyleLst>
        <a:ln w="6350" cap="rnd" cmpd="sng" algn="ctr">
          <a:solidFill>
            <a:schemeClr val="phClr"/>
          </a:solidFill>
          <a:prstDash val="solid"/>
        </a:ln>
        <a:ln w="25400" cap="rnd" cmpd="sng" algn="ctr">
          <a:solidFill>
            <a:schemeClr val="phClr"/>
          </a:solidFill>
          <a:prstDash val="solid"/>
        </a:ln>
        <a:ln w="34925" cap="rnd" cmpd="sng" algn="ctr">
          <a:solidFill>
            <a:schemeClr val="phClr"/>
          </a:solidFill>
          <a:prstDash val="solid"/>
        </a:ln>
      </a:lnStyleLst>
      <a:effectStyleLst>
        <a:effectStyle>
          <a:effectLst>
            <a:outerShdw blurRad="63500" dist="25400" dir="5400000">
              <a:srgbClr val="000000">
                <a:alpha val="43137"/>
              </a:srgbClr>
            </a:outerShdw>
          </a:effectLst>
        </a:effectStyle>
        <a:effectStyle>
          <a:effectLst>
            <a:outerShdw blurRad="50800" dist="38100" dir="5400000">
              <a:srgbClr val="000000">
                <a:alpha val="45882"/>
              </a:srgbClr>
            </a:outerShdw>
          </a:effectLst>
          <a:scene3d>
            <a:camera prst="orthographicFront" fov="0">
              <a:rot lat="0" lon="0" rev="0"/>
            </a:camera>
            <a:lightRig rig="contrasting" dir="t">
              <a:rot lat="0" lon="0" rev="16500000"/>
            </a:lightRig>
          </a:scene3d>
          <a:sp3d contourW="12700" prstMaterial="powder">
            <a:bevelT h="50800"/>
            <a:contourClr>
              <a:schemeClr val="phClr"/>
            </a:contourClr>
          </a:sp3d>
        </a:effectStyle>
        <a:effectStyle>
          <a:effectLst>
            <a:reflection blurRad="12700" stA="25000" endPos="55000" dist="5000" dir="5400000" sy="-100000"/>
          </a:effectLst>
          <a:scene3d>
            <a:camera prst="orthographicFront" fov="0">
              <a:rot lat="0" lon="0" rev="0"/>
            </a:camera>
            <a:lightRig rig="threePt" dir="t">
              <a:rot lat="0" lon="0" rev="0"/>
            </a:lightRig>
          </a:scene3d>
          <a:sp3d>
            <a:bevelT w="139700" h="38100"/>
            <a:contourClr>
              <a:schemeClr val="phClr"/>
            </a:contourClr>
          </a:sp3d>
        </a:effectStyle>
      </a:effectStyleLst>
      <a:bgFillStyleLst>
        <a:solidFill>
          <a:schemeClr val="phClr"/>
        </a:solidFill>
        <a:gradFill rotWithShape="1">
          <a:gsLst>
            <a:gs pos="0">
              <a:schemeClr val="phClr">
                <a:shade val="75000"/>
                <a:satMod val="250000"/>
              </a:schemeClr>
            </a:gs>
            <a:gs pos="20000">
              <a:schemeClr val="phClr">
                <a:shade val="85000"/>
                <a:satMod val="175000"/>
              </a:schemeClr>
            </a:gs>
            <a:gs pos="100000">
              <a:schemeClr val="phClr">
                <a:tint val="70000"/>
                <a:satMod val="175000"/>
              </a:schemeClr>
            </a:gs>
          </a:gsLst>
          <a:lin ang="16200000" scaled="1"/>
        </a:gradFill>
        <a:gradFill rotWithShape="1">
          <a:gsLst>
            <a:gs pos="0">
              <a:schemeClr val="phClr">
                <a:shade val="50000"/>
                <a:satMod val="145000"/>
              </a:schemeClr>
            </a:gs>
            <a:gs pos="30000">
              <a:schemeClr val="phClr">
                <a:shade val="65000"/>
                <a:satMod val="155000"/>
              </a:schemeClr>
            </a:gs>
            <a:gs pos="100000">
              <a:schemeClr val="phClr">
                <a:tint val="60000"/>
                <a:satMod val="170000"/>
              </a:schemeClr>
            </a:gs>
          </a:gsLst>
          <a:lin ang="16200000" scaled="1"/>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Grek" typeface=""/>
        <a:font script="Cyrl" typeface=""/>
        <a:font script="Jpan" typeface="ＭＳ Ｐゴシック"/>
        <a:font script="Hang" typeface="맑은 고딕"/>
        <a:font script="Hans" typeface="宋体"/>
        <a:font script="Hant" typeface="微軟正黑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Grek" typeface=""/>
        <a:font script="Cyrl"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hade val="98000"/>
                <a:satMod val="300000"/>
              </a:schemeClr>
            </a:gs>
            <a:gs pos="25000">
              <a:schemeClr val="phClr">
                <a:tint val="37000"/>
                <a:shade val="98000"/>
                <a:satMod val="300000"/>
              </a:schemeClr>
            </a:gs>
            <a:gs pos="100000">
              <a:schemeClr val="phClr">
                <a:tint val="5000"/>
                <a:satMod val="350000"/>
              </a:schemeClr>
            </a:gs>
          </a:gsLst>
          <a:lin ang="16200000" scaled="1"/>
        </a:gradFill>
        <a:gradFill rotWithShape="1">
          <a:gsLst>
            <a:gs pos="0">
              <a:schemeClr val="phClr">
                <a:shade val="75000"/>
                <a:satMod val="160000"/>
              </a:schemeClr>
            </a:gs>
            <a:gs pos="62000">
              <a:schemeClr val="phClr">
                <a:satMod val="125000"/>
              </a:schemeClr>
            </a:gs>
            <a:gs pos="100000">
              <a:schemeClr val="phClr">
                <a:tint val="80000"/>
                <a:satMod val="140000"/>
              </a:schemeClr>
            </a:gs>
          </a:gsLst>
          <a:lin ang="16200000" scaled="0"/>
        </a:gradFill>
      </a:fillStyleLst>
      <a:lnStyleLst>
        <a:ln w="6350" cap="rnd" cmpd="sng" algn="ctr">
          <a:solidFill>
            <a:schemeClr val="phClr"/>
          </a:solidFill>
          <a:prstDash val="solid"/>
        </a:ln>
        <a:ln w="25400" cap="rnd" cmpd="sng" algn="ctr">
          <a:solidFill>
            <a:schemeClr val="phClr"/>
          </a:solidFill>
          <a:prstDash val="solid"/>
        </a:ln>
        <a:ln w="34925" cap="rnd" cmpd="sng" algn="ctr">
          <a:solidFill>
            <a:schemeClr val="phClr"/>
          </a:solidFill>
          <a:prstDash val="solid"/>
        </a:ln>
      </a:lnStyleLst>
      <a:effectStyleLst>
        <a:effectStyle>
          <a:effectLst>
            <a:outerShdw blurRad="63500" dist="25400" dir="5400000">
              <a:srgbClr val="000000">
                <a:alpha val="43137"/>
              </a:srgbClr>
            </a:outerShdw>
          </a:effectLst>
        </a:effectStyle>
        <a:effectStyle>
          <a:effectLst>
            <a:outerShdw blurRad="50800" dist="38100" dir="5400000">
              <a:srgbClr val="000000">
                <a:alpha val="45882"/>
              </a:srgbClr>
            </a:outerShdw>
          </a:effectLst>
          <a:scene3d>
            <a:camera prst="orthographicFront" fov="0">
              <a:rot lat="0" lon="0" rev="0"/>
            </a:camera>
            <a:lightRig rig="contrasting" dir="t">
              <a:rot lat="0" lon="0" rev="16500000"/>
            </a:lightRig>
          </a:scene3d>
          <a:sp3d contourW="12700" prstMaterial="powder">
            <a:bevelT h="50800"/>
            <a:contourClr>
              <a:schemeClr val="phClr"/>
            </a:contourClr>
          </a:sp3d>
        </a:effectStyle>
        <a:effectStyle>
          <a:effectLst>
            <a:reflection blurRad="12700" stA="25000" endPos="55000" dist="5000" dir="5400000" sy="-100000"/>
          </a:effectLst>
          <a:scene3d>
            <a:camera prst="orthographicFront" fov="0">
              <a:rot lat="0" lon="0" rev="0"/>
            </a:camera>
            <a:lightRig rig="threePt" dir="t">
              <a:rot lat="0" lon="0" rev="0"/>
            </a:lightRig>
          </a:scene3d>
          <a:sp3d>
            <a:bevelT w="139700" h="38100"/>
            <a:contourClr>
              <a:schemeClr val="phClr"/>
            </a:contourClr>
          </a:sp3d>
        </a:effectStyle>
      </a:effectStyleLst>
      <a:bgFillStyleLst>
        <a:solidFill>
          <a:schemeClr val="phClr"/>
        </a:solidFill>
        <a:gradFill rotWithShape="1">
          <a:gsLst>
            <a:gs pos="0">
              <a:schemeClr val="phClr">
                <a:shade val="75000"/>
                <a:satMod val="250000"/>
              </a:schemeClr>
            </a:gs>
            <a:gs pos="20000">
              <a:schemeClr val="phClr">
                <a:shade val="85000"/>
                <a:satMod val="175000"/>
              </a:schemeClr>
            </a:gs>
            <a:gs pos="100000">
              <a:schemeClr val="phClr">
                <a:tint val="70000"/>
                <a:satMod val="175000"/>
              </a:schemeClr>
            </a:gs>
          </a:gsLst>
          <a:lin ang="16200000" scaled="1"/>
        </a:gradFill>
        <a:gradFill rotWithShape="1">
          <a:gsLst>
            <a:gs pos="0">
              <a:schemeClr val="phClr">
                <a:shade val="50000"/>
                <a:satMod val="145000"/>
              </a:schemeClr>
            </a:gs>
            <a:gs pos="30000">
              <a:schemeClr val="phClr">
                <a:shade val="65000"/>
                <a:satMod val="155000"/>
              </a:schemeClr>
            </a:gs>
            <a:gs pos="100000">
              <a:schemeClr val="phClr">
                <a:tint val="60000"/>
                <a:satMod val="170000"/>
              </a:schemeClr>
            </a:gs>
          </a:gsLst>
          <a:lin ang="16200000" scaled="1"/>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Quiz Show.potx</Template>
  <TotalTime>0</TotalTime>
  <Words>699</Words>
  <Application>Microsoft Macintosh PowerPoint</Application>
  <PresentationFormat>On-screen Show (4:3)</PresentationFormat>
  <Paragraphs>89</Paragraphs>
  <Slides>17</Slides>
  <Notes>1</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Quiz Show</vt:lpstr>
      <vt:lpstr>The Art of Budgeting Financial Literacy Lesson #1</vt:lpstr>
      <vt:lpstr>Overview</vt:lpstr>
      <vt:lpstr>Goals of Lesson</vt:lpstr>
      <vt:lpstr>Reasons to Budget:</vt:lpstr>
      <vt:lpstr>The Budgeting Process</vt:lpstr>
      <vt:lpstr>Things to Identify:</vt:lpstr>
      <vt:lpstr>How To Set Up and Maintain a Budget</vt:lpstr>
      <vt:lpstr>PowerPoint Presentation</vt:lpstr>
      <vt:lpstr>Tips for Maintaining a Budget</vt:lpstr>
      <vt:lpstr>How to Re-work a Budget</vt:lpstr>
      <vt:lpstr>The Art of Budgeting Review Q &amp; A</vt:lpstr>
      <vt:lpstr>The budgeting process starts with monitoring current spending.</vt:lpstr>
      <vt:lpstr>Most short-term goals are based on activities over the next two or three years.</vt:lpstr>
      <vt:lpstr>Rent is considered a fixed expense.</vt:lpstr>
      <vt:lpstr>A clearly written financial goal would be:  A. “To save money for college for the next five years” B. “To pay off credit card bills in 12 months” C. “To invest in an international mutual fund for retirement” D. “To establish an emergency fund of $4,000 in 18 months</vt:lpstr>
      <vt:lpstr>An example of a fixed expense is:  A. Clothing B. Auto insurance C. Electric bill D. Educational expenses</vt:lpstr>
      <vt:lpstr>You Have Completed The Art of Living Alone: Financial Literacy Lesson #1</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2010-04-19T20:49:56Z</dcterms:created>
  <dcterms:modified xsi:type="dcterms:W3CDTF">2020-06-08T15:49:55Z</dcterms:modified>
</cp:coreProperties>
</file>