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23"/>
  </p:notesMasterIdLst>
  <p:handoutMasterIdLst>
    <p:handoutMasterId r:id="rId24"/>
  </p:handoutMasterIdLst>
  <p:sldIdLst>
    <p:sldId id="273" r:id="rId2"/>
    <p:sldId id="274" r:id="rId3"/>
    <p:sldId id="295" r:id="rId4"/>
    <p:sldId id="335" r:id="rId5"/>
    <p:sldId id="336" r:id="rId6"/>
    <p:sldId id="337" r:id="rId7"/>
    <p:sldId id="338" r:id="rId8"/>
    <p:sldId id="339" r:id="rId9"/>
    <p:sldId id="346" r:id="rId10"/>
    <p:sldId id="334" r:id="rId11"/>
    <p:sldId id="340" r:id="rId12"/>
    <p:sldId id="347" r:id="rId13"/>
    <p:sldId id="348" r:id="rId14"/>
    <p:sldId id="341" r:id="rId15"/>
    <p:sldId id="296" r:id="rId16"/>
    <p:sldId id="342" r:id="rId17"/>
    <p:sldId id="292" r:id="rId18"/>
    <p:sldId id="343" r:id="rId19"/>
    <p:sldId id="344" r:id="rId20"/>
    <p:sldId id="345" r:id="rId21"/>
    <p:sldId id="297" r:id="rId22"/>
  </p:sldIdLst>
  <p:sldSz cx="9144000" cy="6858000" type="screen4x3"/>
  <p:notesSz cx="6858000" cy="9144000"/>
  <p:defaultTextStyle>
    <a:lvl1pPr marL="0" algn="l" rtl="0" latinLnBrk="0">
      <a:defRPr sz="1800" kern="1200">
        <a:solidFill>
          <a:schemeClr val="tx1"/>
        </a:solidFill>
        <a:latin typeface="+mn-lt"/>
        <a:ea typeface="+mn-ea"/>
        <a:cs typeface="+mn-cs"/>
      </a:defRPr>
    </a:lvl1pPr>
    <a:lvl2pPr marL="457200" algn="l" rtl="0" latinLnBrk="0">
      <a:defRPr sz="1800" kern="1200">
        <a:solidFill>
          <a:schemeClr val="tx1"/>
        </a:solidFill>
        <a:latin typeface="+mn-lt"/>
        <a:ea typeface="+mn-ea"/>
        <a:cs typeface="+mn-cs"/>
      </a:defRPr>
    </a:lvl2pPr>
    <a:lvl3pPr marL="914400" algn="l" rtl="0" latinLnBrk="0">
      <a:defRPr sz="1800" kern="1200">
        <a:solidFill>
          <a:schemeClr val="tx1"/>
        </a:solidFill>
        <a:latin typeface="+mn-lt"/>
        <a:ea typeface="+mn-ea"/>
        <a:cs typeface="+mn-cs"/>
      </a:defRPr>
    </a:lvl3pPr>
    <a:lvl4pPr marL="1371600" algn="l" rtl="0" latinLnBrk="0">
      <a:defRPr sz="1800" kern="1200">
        <a:solidFill>
          <a:schemeClr val="tx1"/>
        </a:solidFill>
        <a:latin typeface="+mn-lt"/>
        <a:ea typeface="+mn-ea"/>
        <a:cs typeface="+mn-cs"/>
      </a:defRPr>
    </a:lvl4pPr>
    <a:lvl5pPr marL="1828800" algn="l" rtl="0" latinLnBrk="0">
      <a:defRPr sz="1800" kern="1200">
        <a:solidFill>
          <a:schemeClr val="tx1"/>
        </a:solidFill>
        <a:latin typeface="+mn-lt"/>
        <a:ea typeface="+mn-ea"/>
        <a:cs typeface="+mn-cs"/>
      </a:defRPr>
    </a:lvl5pPr>
    <a:lvl6pPr marL="2286000" algn="l" rtl="0" latinLnBrk="0">
      <a:defRPr sz="1800" kern="1200">
        <a:solidFill>
          <a:schemeClr val="tx1"/>
        </a:solidFill>
        <a:latin typeface="+mn-lt"/>
        <a:ea typeface="+mn-ea"/>
        <a:cs typeface="+mn-cs"/>
      </a:defRPr>
    </a:lvl6pPr>
    <a:lvl7pPr marL="2743200" algn="l" rtl="0" latinLnBrk="0">
      <a:defRPr sz="1800" kern="1200">
        <a:solidFill>
          <a:schemeClr val="tx1"/>
        </a:solidFill>
        <a:latin typeface="+mn-lt"/>
        <a:ea typeface="+mn-ea"/>
        <a:cs typeface="+mn-cs"/>
      </a:defRPr>
    </a:lvl7pPr>
    <a:lvl8pPr marL="3200400" algn="l" rtl="0" latinLnBrk="0">
      <a:defRPr sz="1800" kern="1200">
        <a:solidFill>
          <a:schemeClr val="tx1"/>
        </a:solidFill>
        <a:latin typeface="+mn-lt"/>
        <a:ea typeface="+mn-ea"/>
        <a:cs typeface="+mn-cs"/>
      </a:defRPr>
    </a:lvl8pPr>
    <a:lvl9pPr marL="3657600" algn="l" rtl="0" latinLnBrk="0">
      <a:defRPr sz="1800" kern="1200">
        <a:solidFill>
          <a:schemeClr val="tx1"/>
        </a:solidFill>
        <a:latin typeface="+mn-lt"/>
        <a:ea typeface="+mn-ea"/>
        <a:cs typeface="+mn-cs"/>
      </a:defRPr>
    </a:lvl9pPr>
    <a:extLst/>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0" autoAdjust="0"/>
    <p:restoredTop sz="86099" autoAdjust="0"/>
  </p:normalViewPr>
  <p:slideViewPr>
    <p:cSldViewPr>
      <p:cViewPr varScale="1">
        <p:scale>
          <a:sx n="61" d="100"/>
          <a:sy n="61" d="100"/>
        </p:scale>
        <p:origin x="-104" y="-120"/>
      </p:cViewPr>
      <p:guideLst>
        <p:guide orient="horz" pos="2160"/>
        <p:guide pos="2880"/>
      </p:guideLst>
    </p:cSldViewPr>
  </p:slideViewPr>
  <p:outlineViewPr>
    <p:cViewPr>
      <p:scale>
        <a:sx n="33" d="100"/>
        <a:sy n="33" d="100"/>
      </p:scale>
      <p:origin x="0" y="20792"/>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handoutMaster" Target="handoutMasters/handoutMaster1.xml"/><Relationship Id="rId25" Type="http://schemas.openxmlformats.org/officeDocument/2006/relationships/printerSettings" Target="printerSettings/printerSettings1.bin"/><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rtlCol="0"/>
          <a:lstStyle>
            <a:lvl1pPr algn="l">
              <a:defRPr sz="1200"/>
            </a:lvl1pPr>
            <a:extLst/>
          </a:lstStyle>
          <a:p>
            <a:endParaRPr lang="en-US"/>
          </a:p>
        </p:txBody>
      </p:sp>
      <p:sp>
        <p:nvSpPr>
          <p:cNvPr id="3" name="Rectangle 3"/>
          <p:cNvSpPr>
            <a:spLocks noGrp="1"/>
          </p:cNvSpPr>
          <p:nvPr>
            <p:ph type="dt" sz="quarter" idx="1"/>
          </p:nvPr>
        </p:nvSpPr>
        <p:spPr>
          <a:xfrm>
            <a:off x="3884613" y="0"/>
            <a:ext cx="2971800" cy="457200"/>
          </a:xfrm>
          <a:prstGeom prst="rect">
            <a:avLst/>
          </a:prstGeom>
        </p:spPr>
        <p:txBody>
          <a:bodyPr vert="horz" rtlCol="0"/>
          <a:lstStyle>
            <a:lvl1pPr algn="r">
              <a:defRPr sz="1200"/>
            </a:lvl1pPr>
            <a:extLst/>
          </a:lstStyle>
          <a:p>
            <a:fld id="{54D4857D-62A5-486B-9129-468003D7E020}" type="datetimeFigureOut">
              <a:rPr lang="en-US" smtClean="0"/>
              <a:pPr/>
              <a:t>6/23/20</a:t>
            </a:fld>
            <a:endParaRPr lang="en-US"/>
          </a:p>
        </p:txBody>
      </p:sp>
      <p:sp>
        <p:nvSpPr>
          <p:cNvPr id="4" name="Rectangle 4"/>
          <p:cNvSpPr>
            <a:spLocks noGrp="1"/>
          </p:cNvSpPr>
          <p:nvPr>
            <p:ph type="ftr" sz="quarter" idx="2"/>
          </p:nvPr>
        </p:nvSpPr>
        <p:spPr>
          <a:xfrm>
            <a:off x="0" y="8685213"/>
            <a:ext cx="2971800" cy="457200"/>
          </a:xfrm>
          <a:prstGeom prst="rect">
            <a:avLst/>
          </a:prstGeom>
        </p:spPr>
        <p:txBody>
          <a:bodyPr vert="horz" rtlCol="0" anchor="b"/>
          <a:lstStyle>
            <a:lvl1pPr algn="l">
              <a:defRPr sz="1200"/>
            </a:lvl1pPr>
            <a:extLst/>
          </a:lstStyle>
          <a:p>
            <a:endParaRPr lang="en-US"/>
          </a:p>
        </p:txBody>
      </p:sp>
      <p:sp>
        <p:nvSpPr>
          <p:cNvPr id="5" name="Rectangle 5"/>
          <p:cNvSpPr>
            <a:spLocks noGrp="1"/>
          </p:cNvSpPr>
          <p:nvPr>
            <p:ph type="sldNum" sz="quarter" idx="3"/>
          </p:nvPr>
        </p:nvSpPr>
        <p:spPr>
          <a:xfrm>
            <a:off x="3884613" y="8685213"/>
            <a:ext cx="2971800" cy="457200"/>
          </a:xfrm>
          <a:prstGeom prst="rect">
            <a:avLst/>
          </a:prstGeom>
        </p:spPr>
        <p:txBody>
          <a:bodyPr vert="horz" rtlCol="0" anchor="b"/>
          <a:lstStyle>
            <a:lvl1pPr algn="r">
              <a:defRPr sz="1200"/>
            </a:lvl1pPr>
            <a:extLst/>
          </a:lstStyle>
          <a:p>
            <a:fld id="{2EBE4566-6F3A-4CC1-BD6C-9C510D05F126}" type="slidenum">
              <a:rPr lang="en-US" smtClean="0"/>
              <a:pPr/>
              <a:t>‹#›</a:t>
            </a:fld>
            <a:endParaRPr lang="en-US"/>
          </a:p>
        </p:txBody>
      </p:sp>
    </p:spTree>
    <p:extLst>
      <p:ext uri="{BB962C8B-B14F-4D97-AF65-F5344CB8AC3E}">
        <p14:creationId xmlns:p14="http://schemas.microsoft.com/office/powerpoint/2010/main" val="27634760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rtlCol="0"/>
          <a:lstStyle>
            <a:lvl1pPr algn="l">
              <a:defRPr sz="1200"/>
            </a:lvl1pPr>
            <a:extLst/>
          </a:lstStyle>
          <a:p>
            <a:endParaRPr lang="en-US"/>
          </a:p>
        </p:txBody>
      </p:sp>
      <p:sp>
        <p:nvSpPr>
          <p:cNvPr id="3" name="Rectangle 3"/>
          <p:cNvSpPr>
            <a:spLocks noGrp="1"/>
          </p:cNvSpPr>
          <p:nvPr>
            <p:ph type="dt" idx="1"/>
          </p:nvPr>
        </p:nvSpPr>
        <p:spPr>
          <a:xfrm>
            <a:off x="3884613" y="0"/>
            <a:ext cx="2971800" cy="457200"/>
          </a:xfrm>
          <a:prstGeom prst="rect">
            <a:avLst/>
          </a:prstGeom>
        </p:spPr>
        <p:txBody>
          <a:bodyPr vert="horz" rtlCol="0"/>
          <a:lstStyle>
            <a:lvl1pPr algn="r">
              <a:defRPr sz="1200"/>
            </a:lvl1pPr>
            <a:extLst/>
          </a:lstStyle>
          <a:p>
            <a:fld id="{2D2EF2CE-B28C-4ED4-8FD0-48BB3F48846A}" type="datetimeFigureOut">
              <a:rPr lang="en-US" smtClean="0"/>
              <a:pPr/>
              <a:t>6/23/20</a:t>
            </a:fld>
            <a:endParaRPr lang="en-US"/>
          </a:p>
        </p:txBody>
      </p:sp>
      <p:sp>
        <p:nvSpPr>
          <p:cNvPr id="4" name="Rectangle 4"/>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rtlCol="0" anchor="ctr"/>
          <a:lstStyle>
            <a:extLst/>
          </a:lstStyle>
          <a:p>
            <a:endParaRPr lang="en-US"/>
          </a:p>
        </p:txBody>
      </p:sp>
      <p:sp>
        <p:nvSpPr>
          <p:cNvPr id="5" name="Rectangle 5"/>
          <p:cNvSpPr>
            <a:spLocks noGrp="1"/>
          </p:cNvSpPr>
          <p:nvPr>
            <p:ph type="body" sz="quarter" idx="3"/>
          </p:nvPr>
        </p:nvSpPr>
        <p:spPr>
          <a:xfrm>
            <a:off x="685800" y="4343400"/>
            <a:ext cx="5486400" cy="4114800"/>
          </a:xfrm>
          <a:prstGeom prst="rect">
            <a:avLst/>
          </a:prstGeom>
        </p:spPr>
        <p:txBody>
          <a:bodyPr vert="horz" rtlCol="0">
            <a:normAutofit/>
          </a:bodyPr>
          <a:lstStyle>
            <a:extLst/>
          </a:lstStyle>
          <a:p>
            <a:pPr lvl="0"/>
            <a:r>
              <a:rPr lang="en-US" smtClean="0"/>
              <a:t>Click to edit Master text styles</a:t>
            </a:r>
            <a:endParaRPr lang="en-US"/>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6"/>
          <p:cNvSpPr>
            <a:spLocks noGrp="1"/>
          </p:cNvSpPr>
          <p:nvPr>
            <p:ph type="ftr" sz="quarter" idx="4"/>
          </p:nvPr>
        </p:nvSpPr>
        <p:spPr>
          <a:xfrm>
            <a:off x="0" y="8685213"/>
            <a:ext cx="2971800" cy="457200"/>
          </a:xfrm>
          <a:prstGeom prst="rect">
            <a:avLst/>
          </a:prstGeom>
        </p:spPr>
        <p:txBody>
          <a:bodyPr vert="horz" rtlCol="0" anchor="b"/>
          <a:lstStyle>
            <a:lvl1pPr algn="l">
              <a:defRPr sz="1200"/>
            </a:lvl1pPr>
            <a:extLst/>
          </a:lstStyle>
          <a:p>
            <a:endParaRPr lang="en-US"/>
          </a:p>
        </p:txBody>
      </p:sp>
      <p:sp>
        <p:nvSpPr>
          <p:cNvPr id="7" name="Rectangle 7"/>
          <p:cNvSpPr>
            <a:spLocks noGrp="1"/>
          </p:cNvSpPr>
          <p:nvPr>
            <p:ph type="sldNum" sz="quarter" idx="5"/>
          </p:nvPr>
        </p:nvSpPr>
        <p:spPr>
          <a:xfrm>
            <a:off x="3884613" y="8685213"/>
            <a:ext cx="2971800" cy="457200"/>
          </a:xfrm>
          <a:prstGeom prst="rect">
            <a:avLst/>
          </a:prstGeom>
        </p:spPr>
        <p:txBody>
          <a:bodyPr vert="horz" rtlCol="0" anchor="b"/>
          <a:lstStyle>
            <a:lvl1pPr algn="r">
              <a:defRPr sz="1200"/>
            </a:lvl1pPr>
            <a:extLst/>
          </a:lstStyle>
          <a:p>
            <a:fld id="{61807874-5299-41B2-A37A-6AA3547857F4}" type="slidenum">
              <a:rPr lang="en-US" smtClean="0"/>
              <a:pPr/>
              <a:t>‹#›</a:t>
            </a:fld>
            <a:endParaRPr lang="en-US"/>
          </a:p>
        </p:txBody>
      </p:sp>
    </p:spTree>
    <p:extLst>
      <p:ext uri="{BB962C8B-B14F-4D97-AF65-F5344CB8AC3E}">
        <p14:creationId xmlns:p14="http://schemas.microsoft.com/office/powerpoint/2010/main" val="932858598"/>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a:extLst/>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www.nami.org</a:t>
            </a:r>
            <a:endParaRPr lang="en-US" dirty="0"/>
          </a:p>
        </p:txBody>
      </p:sp>
      <p:sp>
        <p:nvSpPr>
          <p:cNvPr id="4" name="Slide Number Placeholder 3"/>
          <p:cNvSpPr>
            <a:spLocks noGrp="1"/>
          </p:cNvSpPr>
          <p:nvPr>
            <p:ph type="sldNum" sz="quarter" idx="10"/>
          </p:nvPr>
        </p:nvSpPr>
        <p:spPr/>
        <p:txBody>
          <a:bodyPr/>
          <a:lstStyle/>
          <a:p>
            <a:fld id="{61807874-5299-41B2-A37A-6AA3547857F4}" type="slidenum">
              <a:rPr lang="en-US" smtClean="0"/>
              <a:pPr/>
              <a:t>2</a:t>
            </a:fld>
            <a:endParaRPr lang="en-US"/>
          </a:p>
        </p:txBody>
      </p:sp>
    </p:spTree>
    <p:extLst>
      <p:ext uri="{BB962C8B-B14F-4D97-AF65-F5344CB8AC3E}">
        <p14:creationId xmlns:p14="http://schemas.microsoft.com/office/powerpoint/2010/main" val="34873773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www.anxiety.org</a:t>
            </a:r>
            <a:endParaRPr lang="en-US" dirty="0"/>
          </a:p>
        </p:txBody>
      </p:sp>
      <p:sp>
        <p:nvSpPr>
          <p:cNvPr id="4" name="Slide Number Placeholder 3"/>
          <p:cNvSpPr>
            <a:spLocks noGrp="1"/>
          </p:cNvSpPr>
          <p:nvPr>
            <p:ph type="sldNum" sz="quarter" idx="10"/>
          </p:nvPr>
        </p:nvSpPr>
        <p:spPr/>
        <p:txBody>
          <a:bodyPr/>
          <a:lstStyle/>
          <a:p>
            <a:fld id="{61807874-5299-41B2-A37A-6AA3547857F4}" type="slidenum">
              <a:rPr lang="en-US" smtClean="0"/>
              <a:pPr/>
              <a:t>10</a:t>
            </a:fld>
            <a:endParaRPr lang="en-US"/>
          </a:p>
        </p:txBody>
      </p:sp>
    </p:spTree>
    <p:extLst>
      <p:ext uri="{BB962C8B-B14F-4D97-AF65-F5344CB8AC3E}">
        <p14:creationId xmlns:p14="http://schemas.microsoft.com/office/powerpoint/2010/main" val="19152182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807874-5299-41B2-A37A-6AA3547857F4}" type="slidenum">
              <a:rPr lang="en-US" smtClean="0"/>
              <a:pPr/>
              <a:t>13</a:t>
            </a:fld>
            <a:endParaRPr lang="en-US"/>
          </a:p>
        </p:txBody>
      </p:sp>
    </p:spTree>
    <p:extLst>
      <p:ext uri="{BB962C8B-B14F-4D97-AF65-F5344CB8AC3E}">
        <p14:creationId xmlns:p14="http://schemas.microsoft.com/office/powerpoint/2010/main" val="21102278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1807874-5299-41B2-A37A-6AA3547857F4}" type="slidenum">
              <a:rPr lang="en-US" smtClean="0"/>
              <a:pPr/>
              <a:t>17</a:t>
            </a:fld>
            <a:endParaRPr lang="en-US"/>
          </a:p>
        </p:txBody>
      </p:sp>
    </p:spTree>
    <p:extLst>
      <p:ext uri="{BB962C8B-B14F-4D97-AF65-F5344CB8AC3E}">
        <p14:creationId xmlns:p14="http://schemas.microsoft.com/office/powerpoint/2010/main" val="41076422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2" name="Rectangle 3"/>
          <p:cNvSpPr>
            <a:spLocks noGrp="1"/>
          </p:cNvSpPr>
          <p:nvPr>
            <p:ph type="subTitle" idx="1"/>
          </p:nvPr>
        </p:nvSpPr>
        <p:spPr>
          <a:xfrm>
            <a:off x="457200" y="5396132"/>
            <a:ext cx="8098302" cy="762000"/>
          </a:xfrm>
        </p:spPr>
        <p:txBody>
          <a:bodyPr/>
          <a:lstStyle>
            <a:lvl1pPr marL="0" indent="0" algn="r">
              <a:buNone/>
              <a:defRPr sz="1400"/>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dirty="0"/>
          </a:p>
        </p:txBody>
      </p:sp>
      <p:grpSp>
        <p:nvGrpSpPr>
          <p:cNvPr id="16" name="Group 23"/>
          <p:cNvGrpSpPr/>
          <p:nvPr/>
        </p:nvGrpSpPr>
        <p:grpSpPr>
          <a:xfrm>
            <a:off x="14990" y="1976657"/>
            <a:ext cx="2042410" cy="533400"/>
            <a:chOff x="0" y="2000250"/>
            <a:chExt cx="3733800" cy="533400"/>
          </a:xfrm>
        </p:grpSpPr>
        <p:sp>
          <p:nvSpPr>
            <p:cNvPr id="30" name="Rectangle 14"/>
            <p:cNvSpPr/>
            <p:nvPr/>
          </p:nvSpPr>
          <p:spPr>
            <a:xfrm>
              <a:off x="0" y="2381250"/>
              <a:ext cx="373380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7" name="Rectangle 14"/>
            <p:cNvSpPr/>
            <p:nvPr/>
          </p:nvSpPr>
          <p:spPr>
            <a:xfrm>
              <a:off x="0" y="2305050"/>
              <a:ext cx="373380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21" name="Rectangle 14"/>
            <p:cNvSpPr/>
            <p:nvPr/>
          </p:nvSpPr>
          <p:spPr>
            <a:xfrm>
              <a:off x="0" y="2228850"/>
              <a:ext cx="373380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8" name="Rectangle 14"/>
            <p:cNvSpPr/>
            <p:nvPr/>
          </p:nvSpPr>
          <p:spPr>
            <a:xfrm>
              <a:off x="0" y="2152650"/>
              <a:ext cx="373380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6" name="Rectangle 14"/>
            <p:cNvSpPr/>
            <p:nvPr/>
          </p:nvSpPr>
          <p:spPr>
            <a:xfrm>
              <a:off x="0" y="2076450"/>
              <a:ext cx="373380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20" name="Rectangle 14"/>
            <p:cNvSpPr/>
            <p:nvPr/>
          </p:nvSpPr>
          <p:spPr>
            <a:xfrm>
              <a:off x="0" y="20002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3" name="Rectangle 14"/>
            <p:cNvSpPr/>
            <p:nvPr/>
          </p:nvSpPr>
          <p:spPr>
            <a:xfrm>
              <a:off x="0" y="24574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grpSp>
        <p:nvGrpSpPr>
          <p:cNvPr id="29" name="Group 35"/>
          <p:cNvGrpSpPr/>
          <p:nvPr/>
        </p:nvGrpSpPr>
        <p:grpSpPr>
          <a:xfrm>
            <a:off x="8584055" y="1976657"/>
            <a:ext cx="552450" cy="542925"/>
            <a:chOff x="8667750" y="2000250"/>
            <a:chExt cx="476250" cy="542925"/>
          </a:xfrm>
        </p:grpSpPr>
        <p:sp>
          <p:nvSpPr>
            <p:cNvPr id="26" name="Rectangle 14"/>
            <p:cNvSpPr/>
            <p:nvPr/>
          </p:nvSpPr>
          <p:spPr>
            <a:xfrm>
              <a:off x="8667750" y="2381250"/>
              <a:ext cx="47625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22" name="Rectangle 14"/>
            <p:cNvSpPr/>
            <p:nvPr/>
          </p:nvSpPr>
          <p:spPr>
            <a:xfrm>
              <a:off x="8667750" y="2305050"/>
              <a:ext cx="47625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17" name="Rectangle 14"/>
            <p:cNvSpPr/>
            <p:nvPr/>
          </p:nvSpPr>
          <p:spPr>
            <a:xfrm>
              <a:off x="8667750" y="2228850"/>
              <a:ext cx="47625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28" name="Rectangle 14"/>
            <p:cNvSpPr/>
            <p:nvPr/>
          </p:nvSpPr>
          <p:spPr>
            <a:xfrm>
              <a:off x="8667750" y="2152650"/>
              <a:ext cx="47625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dirty="0"/>
            </a:p>
          </p:txBody>
        </p:sp>
        <p:sp>
          <p:nvSpPr>
            <p:cNvPr id="15" name="Rectangle 14"/>
            <p:cNvSpPr/>
            <p:nvPr/>
          </p:nvSpPr>
          <p:spPr>
            <a:xfrm>
              <a:off x="8667750" y="2076450"/>
              <a:ext cx="47625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18" name="Rectangle 14"/>
            <p:cNvSpPr/>
            <p:nvPr/>
          </p:nvSpPr>
          <p:spPr>
            <a:xfrm>
              <a:off x="8667750" y="2000250"/>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9" name="Rectangle 14"/>
            <p:cNvSpPr/>
            <p:nvPr/>
          </p:nvSpPr>
          <p:spPr>
            <a:xfrm>
              <a:off x="8667750" y="2466975"/>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sp>
        <p:nvSpPr>
          <p:cNvPr id="24" name="Oval 28"/>
          <p:cNvSpPr/>
          <p:nvPr userDrawn="1"/>
        </p:nvSpPr>
        <p:spPr>
          <a:xfrm>
            <a:off x="8572500" y="6038850"/>
            <a:ext cx="152400" cy="152400"/>
          </a:xfrm>
          <a:prstGeom prst="ellipse">
            <a:avLst/>
          </a:prstGeom>
          <a:effectLst/>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dirty="0"/>
          </a:p>
        </p:txBody>
      </p:sp>
      <p:sp>
        <p:nvSpPr>
          <p:cNvPr id="23" name="Oval 28"/>
          <p:cNvSpPr/>
          <p:nvPr userDrawn="1"/>
        </p:nvSpPr>
        <p:spPr>
          <a:xfrm>
            <a:off x="8572500" y="6324600"/>
            <a:ext cx="152400" cy="152400"/>
          </a:xfrm>
          <a:prstGeom prst="ellipse">
            <a:avLst/>
          </a:prstGeom>
          <a:effectLst/>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5" name="Oval 28"/>
          <p:cNvSpPr/>
          <p:nvPr userDrawn="1"/>
        </p:nvSpPr>
        <p:spPr>
          <a:xfrm>
            <a:off x="8572500" y="5476875"/>
            <a:ext cx="152400" cy="152400"/>
          </a:xfrm>
          <a:prstGeom prst="ellipse">
            <a:avLst/>
          </a:prstGeom>
          <a:effectLst/>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4" name="Oval 28"/>
          <p:cNvSpPr/>
          <p:nvPr userDrawn="1"/>
        </p:nvSpPr>
        <p:spPr>
          <a:xfrm>
            <a:off x="8572500" y="5753100"/>
            <a:ext cx="152400" cy="152400"/>
          </a:xfrm>
          <a:prstGeom prst="ellipse">
            <a:avLst/>
          </a:prstGeom>
          <a:effectLst/>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19" name="Rectangle 34"/>
          <p:cNvSpPr>
            <a:spLocks noGrp="1"/>
          </p:cNvSpPr>
          <p:nvPr>
            <p:ph type="dt" sz="half" idx="10"/>
          </p:nvPr>
        </p:nvSpPr>
        <p:spPr/>
        <p:txBody>
          <a:bodyPr rtlCol="0"/>
          <a:lstStyle>
            <a:extLst/>
          </a:lstStyle>
          <a:p>
            <a:pPr algn="r"/>
            <a:fld id="{8F67D422-08A8-451B-9A67-21962FC4B660}" type="datetimeFigureOut">
              <a:rPr lang="en-US" sz="1100" smtClean="0"/>
              <a:pPr algn="r"/>
              <a:t>6/23/20</a:t>
            </a:fld>
            <a:endParaRPr lang="en-US"/>
          </a:p>
        </p:txBody>
      </p:sp>
      <p:sp>
        <p:nvSpPr>
          <p:cNvPr id="25" name="Rectangle 35"/>
          <p:cNvSpPr>
            <a:spLocks noGrp="1"/>
          </p:cNvSpPr>
          <p:nvPr>
            <p:ph type="sldNum" sz="quarter" idx="11"/>
          </p:nvPr>
        </p:nvSpPr>
        <p:spPr/>
        <p:txBody>
          <a:bodyPr rtlCol="0"/>
          <a:lstStyle>
            <a:extLst/>
          </a:lstStyle>
          <a:p>
            <a:fld id="{169B2101-2E9F-420A-91A3-890890D84497}" type="slidenum">
              <a:rPr lang="en-US" sz="1200" smtClean="0"/>
              <a:pPr/>
              <a:t>‹#›</a:t>
            </a:fld>
            <a:endParaRPr lang="en-US"/>
          </a:p>
        </p:txBody>
      </p:sp>
      <p:sp>
        <p:nvSpPr>
          <p:cNvPr id="31" name="Rectangle 36"/>
          <p:cNvSpPr>
            <a:spLocks noGrp="1"/>
          </p:cNvSpPr>
          <p:nvPr>
            <p:ph type="ftr" sz="quarter" idx="12"/>
          </p:nvPr>
        </p:nvSpPr>
        <p:spPr/>
        <p:txBody>
          <a:bodyPr rtlCol="0"/>
          <a:lstStyle>
            <a:extLst/>
          </a:lstStyle>
          <a:p>
            <a:endParaRPr lang="en-US"/>
          </a:p>
        </p:txBody>
      </p:sp>
      <p:sp>
        <p:nvSpPr>
          <p:cNvPr id="33" name="Rectangle 32"/>
          <p:cNvSpPr>
            <a:spLocks noGrp="1"/>
          </p:cNvSpPr>
          <p:nvPr>
            <p:ph type="title" hasCustomPrompt="1"/>
          </p:nvPr>
        </p:nvSpPr>
        <p:spPr>
          <a:xfrm>
            <a:off x="2057400" y="281352"/>
            <a:ext cx="6509239" cy="3886200"/>
          </a:xfrm>
          <a:scene3d>
            <a:camera prst="orthographicFront"/>
            <a:lightRig rig="threePt" dir="t"/>
          </a:scene3d>
          <a:sp3d/>
        </p:spPr>
        <p:txBody>
          <a:bodyPr vert="horz" anchor="ctr">
            <a:normAutofit/>
          </a:bodyPr>
          <a:lstStyle>
            <a:lvl1pPr algn="ctr">
              <a:lnSpc>
                <a:spcPct val="100000"/>
              </a:lnSpc>
              <a:defRPr kumimoji="0" lang="en-US" sz="7200" b="1" i="0" u="none" strike="noStrike" kern="0" cap="none" spc="0" normalizeH="0" baseline="0" noProof="0" dirty="0" smtClean="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r>
              <a:rPr lang="en-US" dirty="0" smtClean="0"/>
              <a:t>Show Title</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0" name="Rectangle 3"/>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Rectangle 10"/>
          <p:cNvSpPr>
            <a:spLocks noGrp="1"/>
          </p:cNvSpPr>
          <p:nvPr>
            <p:ph type="dt" sz="half" idx="10"/>
          </p:nvPr>
        </p:nvSpPr>
        <p:spPr/>
        <p:txBody>
          <a:bodyPr rtlCol="0"/>
          <a:lstStyle>
            <a:extLst/>
          </a:lstStyle>
          <a:p>
            <a:pPr algn="r"/>
            <a:fld id="{8F67D422-08A8-451B-9A67-21962FC4B660}" type="datetimeFigureOut">
              <a:rPr lang="en-US" sz="1100" smtClean="0"/>
              <a:pPr algn="r"/>
              <a:t>6/23/20</a:t>
            </a:fld>
            <a:endParaRPr lang="en-US"/>
          </a:p>
        </p:txBody>
      </p:sp>
      <p:sp>
        <p:nvSpPr>
          <p:cNvPr id="27" name="Rectangle 11"/>
          <p:cNvSpPr>
            <a:spLocks noGrp="1"/>
          </p:cNvSpPr>
          <p:nvPr>
            <p:ph type="sldNum" sz="quarter" idx="11"/>
          </p:nvPr>
        </p:nvSpPr>
        <p:spPr/>
        <p:txBody>
          <a:bodyPr rtlCol="0"/>
          <a:lstStyle>
            <a:extLst/>
          </a:lstStyle>
          <a:p>
            <a:fld id="{169B2101-2E9F-420A-91A3-890890D84497}" type="slidenum">
              <a:rPr lang="en-US" sz="1200" smtClean="0"/>
              <a:pPr/>
              <a:t>‹#›</a:t>
            </a:fld>
            <a:endParaRPr lang="en-US"/>
          </a:p>
        </p:txBody>
      </p:sp>
      <p:sp>
        <p:nvSpPr>
          <p:cNvPr id="4" name="Rectangle 12"/>
          <p:cNvSpPr>
            <a:spLocks noGrp="1"/>
          </p:cNvSpPr>
          <p:nvPr>
            <p:ph type="ftr" sz="quarter" idx="12"/>
          </p:nvPr>
        </p:nvSpPr>
        <p:spPr/>
        <p:txBody>
          <a:bodyPr rtlCol="0"/>
          <a:lstStyle>
            <a:extLst/>
          </a:lstStyle>
          <a:p>
            <a:endParaRPr lang="en-US"/>
          </a:p>
        </p:txBody>
      </p:sp>
      <p:sp>
        <p:nvSpPr>
          <p:cNvPr id="28" name="Rectangle 14"/>
          <p:cNvSpPr>
            <a:spLocks noGrp="1"/>
          </p:cNvSpPr>
          <p:nvPr>
            <p:ph type="title"/>
          </p:nvPr>
        </p:nvSpPr>
        <p:spPr/>
        <p:txBody>
          <a:bodyPr rtlCol="0" anchor="b"/>
          <a:lstStyle>
            <a:extLst/>
          </a:lstStyle>
          <a:p>
            <a:r>
              <a:rPr lang="en-US" smtClean="0"/>
              <a:t>Click to edit Master title style</a:t>
            </a:r>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9" name="Rectangle 3"/>
          <p:cNvSpPr>
            <a:spLocks noGrp="1"/>
          </p:cNvSpPr>
          <p:nvPr>
            <p:ph type="dt" sz="half" idx="10"/>
          </p:nvPr>
        </p:nvSpPr>
        <p:spPr/>
        <p:txBody>
          <a:bodyPr rtlCol="0"/>
          <a:lstStyle>
            <a:extLst/>
          </a:lstStyle>
          <a:p>
            <a:pPr algn="r"/>
            <a:fld id="{8F67D422-08A8-451B-9A67-21962FC4B660}" type="datetimeFigureOut">
              <a:rPr lang="en-US" sz="1100" smtClean="0"/>
              <a:pPr algn="r"/>
              <a:t>6/23/20</a:t>
            </a:fld>
            <a:endParaRPr lang="en-US"/>
          </a:p>
        </p:txBody>
      </p:sp>
      <p:sp>
        <p:nvSpPr>
          <p:cNvPr id="26" name="Rectangle 4"/>
          <p:cNvSpPr>
            <a:spLocks noGrp="1"/>
          </p:cNvSpPr>
          <p:nvPr>
            <p:ph type="ftr" sz="quarter" idx="11"/>
          </p:nvPr>
        </p:nvSpPr>
        <p:spPr/>
        <p:txBody>
          <a:bodyPr rtlCol="0"/>
          <a:lstStyle>
            <a:extLst/>
          </a:lstStyle>
          <a:p>
            <a:endParaRPr lang="en-US"/>
          </a:p>
        </p:txBody>
      </p:sp>
      <p:sp>
        <p:nvSpPr>
          <p:cNvPr id="12" name="Rectangle 5"/>
          <p:cNvSpPr>
            <a:spLocks noGrp="1"/>
          </p:cNvSpPr>
          <p:nvPr>
            <p:ph type="sldNum" sz="quarter" idx="12"/>
          </p:nvPr>
        </p:nvSpPr>
        <p:spPr/>
        <p:txBody>
          <a:bodyPr rtlCol="0"/>
          <a:lstStyle>
            <a:extLst/>
          </a:lstStyle>
          <a:p>
            <a:fld id="{169B2101-2E9F-420A-91A3-890890D84497}" type="slidenum">
              <a:rPr lang="en-US" sz="1200" smtClean="0"/>
              <a:pPr/>
              <a:t>‹#›</a:t>
            </a:fld>
            <a:endParaRPr lang="en-US"/>
          </a:p>
        </p:txBody>
      </p:sp>
      <p:sp>
        <p:nvSpPr>
          <p:cNvPr id="27" name="Rectangle 6"/>
          <p:cNvSpPr>
            <a:spLocks noGrp="1"/>
          </p:cNvSpPr>
          <p:nvPr>
            <p:ph type="title" hasCustomPrompt="1"/>
          </p:nvPr>
        </p:nvSpPr>
        <p:spPr>
          <a:xfrm>
            <a:off x="228600" y="1676400"/>
            <a:ext cx="8229600" cy="1143000"/>
          </a:xfrm>
        </p:spPr>
        <p:txBody>
          <a:bodyPr rtlCol="0" anchor="ctr">
            <a:normAutofit/>
          </a:bodyPr>
          <a:lstStyle>
            <a:lvl1pPr>
              <a:defRPr kumimoji="0" sz="4800" b="1" i="0" u="none" strike="noStrike" kern="0" cap="none" spc="0" normalizeH="0" baseline="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Trebuchet MS"/>
                <a:ea typeface="+mj-ea"/>
                <a:cs typeface="+mj-cs"/>
              </a:defRPr>
            </a:lvl1pPr>
            <a:extLst/>
          </a:lstStyle>
          <a:p>
            <a:r>
              <a:rPr lang="en-US" dirty="0" smtClean="0"/>
              <a:t>Click to add section title</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imple Question &amp; Answer">
    <p:spTree>
      <p:nvGrpSpPr>
        <p:cNvPr id="1" name=""/>
        <p:cNvGrpSpPr/>
        <p:nvPr/>
      </p:nvGrpSpPr>
      <p:grpSpPr>
        <a:xfrm>
          <a:off x="0" y="0"/>
          <a:ext cx="0" cy="0"/>
          <a:chOff x="0" y="0"/>
          <a:chExt cx="0" cy="0"/>
        </a:xfrm>
      </p:grpSpPr>
      <p:sp>
        <p:nvSpPr>
          <p:cNvPr id="25"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a:p>
        </p:txBody>
      </p:sp>
      <p:sp>
        <p:nvSpPr>
          <p:cNvPr id="22" name="Rectangle 4"/>
          <p:cNvSpPr>
            <a:spLocks noGrp="1"/>
          </p:cNvSpPr>
          <p:nvPr>
            <p:ph type="ftr" sz="quarter" idx="11"/>
          </p:nvPr>
        </p:nvSpPr>
        <p:spPr/>
        <p:txBody>
          <a:bodyPr vert="horz"/>
          <a:lstStyle>
            <a:extLst/>
          </a:lstStyle>
          <a:p>
            <a:endParaRPr lang="en-US"/>
          </a:p>
        </p:txBody>
      </p:sp>
      <p:sp>
        <p:nvSpPr>
          <p:cNvPr id="31"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4" name="Rectangle 8"/>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13" name="Rectangle 13"/>
          <p:cNvSpPr>
            <a:spLocks noGrp="1"/>
          </p:cNvSpPr>
          <p:nvPr>
            <p:ph type="body" sz="quarter" idx="14" hasCustomPrompt="1"/>
          </p:nvPr>
        </p:nvSpPr>
        <p:spPr>
          <a:xfrm>
            <a:off x="228600" y="1676400"/>
            <a:ext cx="8229600" cy="1143000"/>
          </a:xfrm>
        </p:spPr>
        <p:txBody>
          <a:bodyPr rtlCol="0" anchor="ctr"/>
          <a:lstStyle>
            <a:lvl1pPr algn="ctr">
              <a:buFontTx/>
              <a:buNone/>
              <a:defRPr kumimoji="0" sz="4800" b="1" i="0" u="none" strike="noStrike" kern="0" cap="none" spc="0" normalizeH="0" baseline="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pPr lvl="0"/>
            <a:r>
              <a:rPr lang="en-US" dirty="0" smtClean="0"/>
              <a:t>Click to add answer</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500" fill="hold"/>
                                        <p:tgtEl>
                                          <p:spTgt spid="4"/>
                                        </p:tgtEl>
                                        <p:attrNameLst>
                                          <p:attrName>style.color</p:attrName>
                                        </p:attrNameLst>
                                      </p:cBhvr>
                                      <p:to>
                                        <a:srgbClr val="969696"/>
                                      </p:to>
                                    </p:animClr>
                                  </p:childTnLst>
                                </p:cTn>
                              </p:par>
                            </p:childTnLst>
                          </p:cTn>
                        </p:par>
                        <p:par>
                          <p:cTn id="7" fill="hold">
                            <p:stCondLst>
                              <p:cond delay="500"/>
                            </p:stCondLst>
                            <p:childTnLst>
                              <p:par>
                                <p:cTn id="8" presetID="45" presetClass="entr" presetSubtype="0" fill="hold" grpId="0" nodeType="afterEffect">
                                  <p:stCondLst>
                                    <p:cond delay="0"/>
                                  </p:stCondLst>
                                  <p:iterate type="lt">
                                    <p:tmPct val="10000"/>
                                  </p:iterate>
                                  <p:childTnLst>
                                    <p:set>
                                      <p:cBhvr>
                                        <p:cTn id="9" dur="1" fill="hold">
                                          <p:stCondLst>
                                            <p:cond delay="0"/>
                                          </p:stCondLst>
                                        </p:cTn>
                                        <p:tgtEl>
                                          <p:spTgt spid="13">
                                            <p:txEl>
                                              <p:pRg st="0" end="0"/>
                                            </p:txEl>
                                          </p:spTgt>
                                        </p:tgtEl>
                                        <p:attrNameLst>
                                          <p:attrName>style.visibility</p:attrName>
                                        </p:attrNameLst>
                                      </p:cBhvr>
                                      <p:to>
                                        <p:strVal val="visible"/>
                                      </p:to>
                                    </p:set>
                                    <p:animEffect transition="in" filter="fade">
                                      <p:cBhvr>
                                        <p:cTn id="10" dur="1000"/>
                                        <p:tgtEl>
                                          <p:spTgt spid="13">
                                            <p:txEl>
                                              <p:pRg st="0" end="0"/>
                                            </p:txEl>
                                          </p:spTgt>
                                        </p:tgtEl>
                                      </p:cBhvr>
                                    </p:animEffect>
                                    <p:anim calcmode="lin" valueType="num">
                                      <p:cBhvr>
                                        <p:cTn id="11" dur="1000" fill="hold"/>
                                        <p:tgtEl>
                                          <p:spTgt spid="13">
                                            <p:txEl>
                                              <p:pRg st="0" end="0"/>
                                            </p:txEl>
                                          </p:spTgt>
                                        </p:tgtEl>
                                        <p:attrNameLst>
                                          <p:attrName>ppt_w</p:attrName>
                                        </p:attrNameLst>
                                      </p:cBhvr>
                                      <p:tavLst>
                                        <p:tav tm="0" fmla="#ppt_w*sin(2.5*pi*$)">
                                          <p:val>
                                            <p:fltVal val="0"/>
                                          </p:val>
                                        </p:tav>
                                        <p:tav tm="100000">
                                          <p:val>
                                            <p:fltVal val="1"/>
                                          </p:val>
                                        </p:tav>
                                      </p:tavLst>
                                    </p:anim>
                                    <p:anim calcmode="lin" valueType="num">
                                      <p:cBhvr>
                                        <p:cTn id="12" dur="1000" fill="hold"/>
                                        <p:tgtEl>
                                          <p:spTgt spid="1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build="p">
        <p:tmplLst>
          <p:tmpl lvl="1">
            <p:tnLst>
              <p:par>
                <p:cTn xmlns:p14="http://schemas.microsoft.com/office/powerpoint/2010/main" presetID="45" presetClass="entr" presetSubtype="0" fill="hold" nodeType="afterEffect">
                  <p:stCondLst>
                    <p:cond delay="0"/>
                  </p:stCondLst>
                  <p:iterate type="lt">
                    <p:tmPct val="10000"/>
                  </p:iterate>
                  <p:childTnLst>
                    <p:set>
                      <p:cBhvr>
                        <p:cTn dur="1" fill="hold">
                          <p:stCondLst>
                            <p:cond delay="0"/>
                          </p:stCondLst>
                        </p:cTn>
                        <p:tgtEl>
                          <p:spTgt spid="13"/>
                        </p:tgtEl>
                        <p:attrNameLst>
                          <p:attrName>style.visibility</p:attrName>
                        </p:attrNameLst>
                      </p:cBhvr>
                      <p:to>
                        <p:strVal val="visible"/>
                      </p:to>
                    </p:set>
                    <p:animEffect transition="in" filter="fade">
                      <p:cBhvr>
                        <p:cTn dur="1000"/>
                        <p:tgtEl>
                          <p:spTgt spid="13"/>
                        </p:tgtEl>
                      </p:cBhvr>
                    </p:animEffect>
                    <p:anim calcmode="lin" valueType="num">
                      <p:cBhvr>
                        <p:cTn dur="1000" fill="hold"/>
                        <p:tgtEl>
                          <p:spTgt spid="13"/>
                        </p:tgtEl>
                        <p:attrNameLst>
                          <p:attrName>ppt_w</p:attrName>
                        </p:attrNameLst>
                      </p:cBhvr>
                      <p:tavLst>
                        <p:tav tm="0" fmla="#ppt_w*sin(2.5*pi*$)">
                          <p:val>
                            <p:fltVal val="0"/>
                          </p:val>
                        </p:tav>
                        <p:tav tm="100000">
                          <p:val>
                            <p:fltVal val="1"/>
                          </p:val>
                        </p:tav>
                      </p:tavLst>
                    </p:anim>
                    <p:anim calcmode="lin" valueType="num">
                      <p:cBhvr>
                        <p:cTn dur="1000" fill="hold"/>
                        <p:tgtEl>
                          <p:spTgt spid="13"/>
                        </p:tgtEl>
                        <p:attrNameLst>
                          <p:attrName>ppt_h</p:attrName>
                        </p:attrNameLst>
                      </p:cBhvr>
                      <p:tavLst>
                        <p:tav tm="0">
                          <p:val>
                            <p:strVal val="#ppt_h"/>
                          </p:val>
                        </p:tav>
                        <p:tav tm="100000">
                          <p:val>
                            <p:strVal val="#ppt_h"/>
                          </p:val>
                        </p:tav>
                      </p:tavLst>
                    </p:anim>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etailed Question &amp; Answer">
    <p:spTree>
      <p:nvGrpSpPr>
        <p:cNvPr id="1" name=""/>
        <p:cNvGrpSpPr/>
        <p:nvPr/>
      </p:nvGrpSpPr>
      <p:grpSpPr>
        <a:xfrm>
          <a:off x="0" y="0"/>
          <a:ext cx="0" cy="0"/>
          <a:chOff x="0" y="0"/>
          <a:chExt cx="0" cy="0"/>
        </a:xfrm>
      </p:grpSpPr>
      <p:sp>
        <p:nvSpPr>
          <p:cNvPr id="27"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a:p>
        </p:txBody>
      </p:sp>
      <p:sp>
        <p:nvSpPr>
          <p:cNvPr id="28" name="Rectangle 4"/>
          <p:cNvSpPr>
            <a:spLocks noGrp="1"/>
          </p:cNvSpPr>
          <p:nvPr>
            <p:ph type="ftr" sz="quarter" idx="11"/>
          </p:nvPr>
        </p:nvSpPr>
        <p:spPr/>
        <p:txBody>
          <a:bodyPr vert="horz"/>
          <a:lstStyle>
            <a:extLst/>
          </a:lstStyle>
          <a:p>
            <a:endParaRPr lang="en-US"/>
          </a:p>
        </p:txBody>
      </p:sp>
      <p:sp>
        <p:nvSpPr>
          <p:cNvPr id="10"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31" name="Rectangle 8"/>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25" name="Rectangle 13"/>
          <p:cNvSpPr>
            <a:spLocks noGrp="1"/>
          </p:cNvSpPr>
          <p:nvPr>
            <p:ph type="body" sz="quarter" idx="14" hasCustomPrompt="1"/>
          </p:nvPr>
        </p:nvSpPr>
        <p:spPr>
          <a:xfrm>
            <a:off x="228600" y="1676400"/>
            <a:ext cx="8229600" cy="1143000"/>
          </a:xfrm>
        </p:spPr>
        <p:txBody>
          <a:bodyPr rtlCol="0" anchor="ctr"/>
          <a:lstStyle>
            <a:lvl1pPr algn="ctr">
              <a:buFontTx/>
              <a:buNone/>
              <a:defRPr kumimoji="0" sz="4800" b="1" i="0" u="none" strike="noStrike" kern="0" cap="none" spc="0" normalizeH="0" baseline="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pPr lvl="0"/>
            <a:r>
              <a:rPr lang="en-US" dirty="0" smtClean="0"/>
              <a:t>Click to add answer</a:t>
            </a:r>
            <a:endParaRPr lang="en-US" dirty="0"/>
          </a:p>
        </p:txBody>
      </p:sp>
      <p:sp>
        <p:nvSpPr>
          <p:cNvPr id="22" name="Rectangle 9"/>
          <p:cNvSpPr>
            <a:spLocks noGrp="1"/>
          </p:cNvSpPr>
          <p:nvPr>
            <p:ph type="body" sz="quarter" idx="15" hasCustomPrompt="1"/>
          </p:nvPr>
        </p:nvSpPr>
        <p:spPr>
          <a:xfrm>
            <a:off x="1828800" y="3124200"/>
            <a:ext cx="5105400" cy="1981200"/>
          </a:xfrm>
        </p:spPr>
        <p:txBody>
          <a:bodyPr vert="horz"/>
          <a:lstStyle>
            <a:lvl1pPr algn="ctr">
              <a:buFontTx/>
              <a:buNone/>
              <a:defRPr i="1" baseline="0"/>
            </a:lvl1pPr>
            <a:extLst/>
          </a:lstStyle>
          <a:p>
            <a:pPr lvl="0"/>
            <a:r>
              <a:rPr lang="en-US" dirty="0" smtClean="0"/>
              <a:t>Click to add detail to the answer</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500" fill="hold"/>
                                        <p:tgtEl>
                                          <p:spTgt spid="31"/>
                                        </p:tgtEl>
                                        <p:attrNameLst>
                                          <p:attrName>style.color</p:attrName>
                                        </p:attrNameLst>
                                      </p:cBhvr>
                                      <p:to>
                                        <a:srgbClr val="969696"/>
                                      </p:to>
                                    </p:animClr>
                                  </p:childTnLst>
                                </p:cTn>
                              </p:par>
                            </p:childTnLst>
                          </p:cTn>
                        </p:par>
                        <p:par>
                          <p:cTn id="7" fill="hold">
                            <p:stCondLst>
                              <p:cond delay="500"/>
                            </p:stCondLst>
                            <p:childTnLst>
                              <p:par>
                                <p:cTn id="8" presetID="45" presetClass="entr" presetSubtype="0" fill="hold" grpId="0" nodeType="afterEffect">
                                  <p:stCondLst>
                                    <p:cond delay="0"/>
                                  </p:stCondLst>
                                  <p:iterate type="lt">
                                    <p:tmPct val="10000"/>
                                  </p:iterate>
                                  <p:childTnLst>
                                    <p:set>
                                      <p:cBhvr>
                                        <p:cTn id="9" dur="1" fill="hold">
                                          <p:stCondLst>
                                            <p:cond delay="0"/>
                                          </p:stCondLst>
                                        </p:cTn>
                                        <p:tgtEl>
                                          <p:spTgt spid="25">
                                            <p:txEl>
                                              <p:pRg st="0" end="0"/>
                                            </p:txEl>
                                          </p:spTgt>
                                        </p:tgtEl>
                                        <p:attrNameLst>
                                          <p:attrName>style.visibility</p:attrName>
                                        </p:attrNameLst>
                                      </p:cBhvr>
                                      <p:to>
                                        <p:strVal val="visible"/>
                                      </p:to>
                                    </p:set>
                                    <p:animEffect transition="in" filter="fade">
                                      <p:cBhvr>
                                        <p:cTn id="10" dur="1000"/>
                                        <p:tgtEl>
                                          <p:spTgt spid="25">
                                            <p:txEl>
                                              <p:pRg st="0" end="0"/>
                                            </p:txEl>
                                          </p:spTgt>
                                        </p:tgtEl>
                                      </p:cBhvr>
                                    </p:animEffect>
                                    <p:anim calcmode="lin" valueType="num">
                                      <p:cBhvr>
                                        <p:cTn id="11" dur="1000" fill="hold"/>
                                        <p:tgtEl>
                                          <p:spTgt spid="25">
                                            <p:txEl>
                                              <p:pRg st="0" end="0"/>
                                            </p:txEl>
                                          </p:spTgt>
                                        </p:tgtEl>
                                        <p:attrNameLst>
                                          <p:attrName>ppt_w</p:attrName>
                                        </p:attrNameLst>
                                      </p:cBhvr>
                                      <p:tavLst>
                                        <p:tav tm="0" fmla="#ppt_w*sin(2.5*pi*$)">
                                          <p:val>
                                            <p:fltVal val="0"/>
                                          </p:val>
                                        </p:tav>
                                        <p:tav tm="100000">
                                          <p:val>
                                            <p:fltVal val="1"/>
                                          </p:val>
                                        </p:tav>
                                      </p:tavLst>
                                    </p:anim>
                                    <p:anim calcmode="lin" valueType="num">
                                      <p:cBhvr>
                                        <p:cTn id="12" dur="1000" fill="hold"/>
                                        <p:tgtEl>
                                          <p:spTgt spid="25">
                                            <p:txEl>
                                              <p:pRg st="0" end="0"/>
                                            </p:txEl>
                                          </p:spTgt>
                                        </p:tgtEl>
                                        <p:attrNameLst>
                                          <p:attrName>ppt_h</p:attrName>
                                        </p:attrNameLst>
                                      </p:cBhvr>
                                      <p:tavLst>
                                        <p:tav tm="0">
                                          <p:val>
                                            <p:strVal val="#ppt_h"/>
                                          </p:val>
                                        </p:tav>
                                        <p:tav tm="100000">
                                          <p:val>
                                            <p:strVal val="#ppt_h"/>
                                          </p:val>
                                        </p:tav>
                                      </p:tavLst>
                                    </p:anim>
                                  </p:childTnLst>
                                </p:cTn>
                              </p:par>
                            </p:childTnLst>
                          </p:cTn>
                        </p:par>
                        <p:par>
                          <p:cTn id="13" fill="hold">
                            <p:stCondLst>
                              <p:cond delay="3000"/>
                            </p:stCondLst>
                            <p:childTnLst>
                              <p:par>
                                <p:cTn id="14" presetID="10" presetClass="entr" presetSubtype="0" fill="hold" grpId="0" nodeType="afterEffect">
                                  <p:stCondLst>
                                    <p:cond delay="0"/>
                                  </p:stCondLst>
                                  <p:childTnLst>
                                    <p:set>
                                      <p:cBhvr>
                                        <p:cTn id="15" dur="1" fill="hold">
                                          <p:stCondLst>
                                            <p:cond delay="0"/>
                                          </p:stCondLst>
                                        </p:cTn>
                                        <p:tgtEl>
                                          <p:spTgt spid="22">
                                            <p:txEl>
                                              <p:pRg st="0" end="0"/>
                                            </p:txEl>
                                          </p:spTgt>
                                        </p:tgtEl>
                                        <p:attrNameLst>
                                          <p:attrName>style.visibility</p:attrName>
                                        </p:attrNameLst>
                                      </p:cBhvr>
                                      <p:to>
                                        <p:strVal val="visible"/>
                                      </p:to>
                                    </p:set>
                                    <p:animEffect transition="in" filter="fade">
                                      <p:cBhvr>
                                        <p:cTn id="16" dur="10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25" grpId="0" build="p">
        <p:tmplLst>
          <p:tmpl lvl="1">
            <p:tnLst>
              <p:par>
                <p:cTn xmlns:p14="http://schemas.microsoft.com/office/powerpoint/2010/main" presetID="45" presetClass="entr" presetSubtype="0" fill="hold" nodeType="afterEffect">
                  <p:stCondLst>
                    <p:cond delay="0"/>
                  </p:stCondLst>
                  <p:iterate type="lt">
                    <p:tmPct val="10000"/>
                  </p:iterate>
                  <p:childTnLst>
                    <p:set>
                      <p:cBhvr>
                        <p:cTn dur="1" fill="hold">
                          <p:stCondLst>
                            <p:cond delay="0"/>
                          </p:stCondLst>
                        </p:cTn>
                        <p:tgtEl>
                          <p:spTgt spid="25"/>
                        </p:tgtEl>
                        <p:attrNameLst>
                          <p:attrName>style.visibility</p:attrName>
                        </p:attrNameLst>
                      </p:cBhvr>
                      <p:to>
                        <p:strVal val="visible"/>
                      </p:to>
                    </p:set>
                    <p:animEffect transition="in" filter="fade">
                      <p:cBhvr>
                        <p:cTn dur="1000"/>
                        <p:tgtEl>
                          <p:spTgt spid="25"/>
                        </p:tgtEl>
                      </p:cBhvr>
                    </p:animEffect>
                    <p:anim calcmode="lin" valueType="num">
                      <p:cBhvr>
                        <p:cTn dur="1000" fill="hold"/>
                        <p:tgtEl>
                          <p:spTgt spid="25"/>
                        </p:tgtEl>
                        <p:attrNameLst>
                          <p:attrName>ppt_w</p:attrName>
                        </p:attrNameLst>
                      </p:cBhvr>
                      <p:tavLst>
                        <p:tav tm="0" fmla="#ppt_w*sin(2.5*pi*$)">
                          <p:val>
                            <p:fltVal val="0"/>
                          </p:val>
                        </p:tav>
                        <p:tav tm="100000">
                          <p:val>
                            <p:fltVal val="1"/>
                          </p:val>
                        </p:tav>
                      </p:tavLst>
                    </p:anim>
                    <p:anim calcmode="lin" valueType="num">
                      <p:cBhvr>
                        <p:cTn dur="1000" fill="hold"/>
                        <p:tgtEl>
                          <p:spTgt spid="25"/>
                        </p:tgtEl>
                        <p:attrNameLst>
                          <p:attrName>ppt_h</p:attrName>
                        </p:attrNameLst>
                      </p:cBhvr>
                      <p:tavLst>
                        <p:tav tm="0">
                          <p:val>
                            <p:strVal val="#ppt_h"/>
                          </p:val>
                        </p:tav>
                        <p:tav tm="100000">
                          <p:val>
                            <p:strVal val="#ppt_h"/>
                          </p:val>
                        </p:tav>
                      </p:tavLst>
                    </p:anim>
                  </p:childTnLst>
                </p:cTn>
              </p:par>
            </p:tnLst>
          </p:tmpl>
        </p:tmplLst>
      </p:bldP>
      <p:bldP spid="22" grpId="0" build="p">
        <p:tmplLst>
          <p:tmpl lvl="1">
            <p:tnLst>
              <p:par>
                <p:cTn xmlns:p14="http://schemas.microsoft.com/office/powerpoint/2010/main" presetID="10" presetClass="entr" presetSubtype="0"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1000"/>
                        <p:tgtEl>
                          <p:spTgt spid="22"/>
                        </p:tgtEl>
                      </p:cBhvr>
                    </p:animEffect>
                  </p:childTnLst>
                </p:cTn>
              </p:par>
            </p:tnLst>
          </p:tmpl>
        </p:tmplLst>
      </p:bldP>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rue or False Question (Answer: True)">
    <p:spTree>
      <p:nvGrpSpPr>
        <p:cNvPr id="1" name=""/>
        <p:cNvGrpSpPr/>
        <p:nvPr/>
      </p:nvGrpSpPr>
      <p:grpSpPr>
        <a:xfrm>
          <a:off x="0" y="0"/>
          <a:ext cx="0" cy="0"/>
          <a:chOff x="0" y="0"/>
          <a:chExt cx="0" cy="0"/>
        </a:xfrm>
      </p:grpSpPr>
      <p:sp>
        <p:nvSpPr>
          <p:cNvPr id="22"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a:p>
        </p:txBody>
      </p:sp>
      <p:sp>
        <p:nvSpPr>
          <p:cNvPr id="11" name="Rectangle 4"/>
          <p:cNvSpPr>
            <a:spLocks noGrp="1"/>
          </p:cNvSpPr>
          <p:nvPr>
            <p:ph type="ftr" sz="quarter" idx="11"/>
          </p:nvPr>
        </p:nvSpPr>
        <p:spPr/>
        <p:txBody>
          <a:bodyPr vert="horz"/>
          <a:lstStyle>
            <a:extLst/>
          </a:lstStyle>
          <a:p>
            <a:endParaRPr lang="en-US"/>
          </a:p>
        </p:txBody>
      </p:sp>
      <p:sp>
        <p:nvSpPr>
          <p:cNvPr id="10"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27" name="Question"/>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8" name="Answer Base"/>
          <p:cNvSpPr txBox="1"/>
          <p:nvPr userDrawn="1"/>
        </p:nvSpPr>
        <p:spPr>
          <a:xfrm>
            <a:off x="182880" y="1676400"/>
            <a:ext cx="8321040" cy="1828800"/>
          </a:xfrm>
          <a:prstGeom prst="rect">
            <a:avLst/>
          </a:prstGeom>
          <a:noFill/>
        </p:spPr>
        <p:txBody>
          <a:bodyPr wrap="square">
            <a:noAutofit/>
          </a:bodyPr>
          <a:lstStyle>
            <a:extLst/>
          </a:lstStyle>
          <a:p>
            <a:pPr marL="0" indent="0" algn="ctr" rtl="0" latinLnBrk="0">
              <a:spcBef>
                <a:spcPct val="20000"/>
              </a:spcBef>
              <a:buNone/>
            </a:pPr>
            <a:r>
              <a:rPr lang="en-US" sz="7200" dirty="0" smtClean="0">
                <a:solidFill>
                  <a:schemeClr val="tx1">
                    <a:alpha val="40000"/>
                  </a:schemeClr>
                </a:solidFill>
              </a:rPr>
              <a:t>TRUE</a:t>
            </a:r>
            <a:r>
              <a:rPr lang="en-US" sz="7200" baseline="0" dirty="0" smtClean="0">
                <a:solidFill>
                  <a:schemeClr val="tx1">
                    <a:alpha val="40000"/>
                  </a:schemeClr>
                </a:solidFill>
              </a:rPr>
              <a:t> </a:t>
            </a:r>
            <a:r>
              <a:rPr lang="en-US" sz="7200" dirty="0" smtClean="0">
                <a:solidFill>
                  <a:schemeClr val="tx1">
                    <a:alpha val="40000"/>
                  </a:schemeClr>
                </a:solidFill>
              </a:rPr>
              <a:t>or FALSE?</a:t>
            </a:r>
            <a:endParaRPr lang="en-US" sz="7200" dirty="0">
              <a:solidFill>
                <a:schemeClr val="tx1">
                  <a:alpha val="40000"/>
                </a:schemeClr>
              </a:solidFill>
            </a:endParaRPr>
          </a:p>
        </p:txBody>
      </p:sp>
      <p:sp>
        <p:nvSpPr>
          <p:cNvPr id="7" name="Answer"/>
          <p:cNvSpPr/>
          <p:nvPr userDrawn="1"/>
        </p:nvSpPr>
        <p:spPr>
          <a:xfrm>
            <a:off x="182880" y="1676400"/>
            <a:ext cx="8321040" cy="1200329"/>
          </a:xfrm>
          <a:prstGeom prst="rect">
            <a:avLst/>
          </a:prstGeom>
        </p:spPr>
        <p:txBody>
          <a:bodyPr wrap="square">
            <a:spAutoFit/>
          </a:bodyPr>
          <a:lstStyle>
            <a:extLst/>
          </a:lstStyle>
          <a:p>
            <a:pPr indent="0" algn="ctr" latinLnBrk="0">
              <a:spcBef>
                <a:spcPct val="20000"/>
              </a:spcBef>
              <a:buNone/>
            </a:pPr>
            <a:r>
              <a:rPr lang="en-US" sz="7200" dirty="0" smtClean="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ea typeface="+mn-ea"/>
                <a:cs typeface="+mn-cs"/>
              </a:rPr>
              <a:t>TRUE </a:t>
            </a:r>
            <a:r>
              <a:rPr lang="en-US" sz="7200" dirty="0" smtClean="0">
                <a:solidFill>
                  <a:prstClr val="white">
                    <a:alpha val="40000"/>
                  </a:prstClr>
                </a:solidFill>
                <a:ea typeface="+mn-ea"/>
                <a:cs typeface="+mn-cs"/>
              </a:rPr>
              <a:t>or FALSE?</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3000"/>
                                        <p:tgtEl>
                                          <p:spTgt spid="8"/>
                                        </p:tgtEl>
                                      </p:cBhvr>
                                    </p:animEffect>
                                    <p:set>
                                      <p:cBhvr>
                                        <p:cTn id="7" dur="1" fill="hold">
                                          <p:stCondLst>
                                            <p:cond delay="2999"/>
                                          </p:stCondLst>
                                        </p:cTn>
                                        <p:tgtEl>
                                          <p:spTgt spid="8"/>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rue or False Question (Answer: False)">
    <p:spTree>
      <p:nvGrpSpPr>
        <p:cNvPr id="1" name=""/>
        <p:cNvGrpSpPr/>
        <p:nvPr/>
      </p:nvGrpSpPr>
      <p:grpSpPr>
        <a:xfrm>
          <a:off x="0" y="0"/>
          <a:ext cx="0" cy="0"/>
          <a:chOff x="0" y="0"/>
          <a:chExt cx="0" cy="0"/>
        </a:xfrm>
      </p:grpSpPr>
      <p:sp>
        <p:nvSpPr>
          <p:cNvPr id="31"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a:p>
        </p:txBody>
      </p:sp>
      <p:sp>
        <p:nvSpPr>
          <p:cNvPr id="2" name="Rectangle 4"/>
          <p:cNvSpPr>
            <a:spLocks noGrp="1"/>
          </p:cNvSpPr>
          <p:nvPr>
            <p:ph type="ftr" sz="quarter" idx="11"/>
          </p:nvPr>
        </p:nvSpPr>
        <p:spPr/>
        <p:txBody>
          <a:bodyPr vert="horz"/>
          <a:lstStyle>
            <a:extLst/>
          </a:lstStyle>
          <a:p>
            <a:endParaRPr lang="en-US"/>
          </a:p>
        </p:txBody>
      </p:sp>
      <p:sp>
        <p:nvSpPr>
          <p:cNvPr id="28"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6" name="Question"/>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29" name="Answer Base"/>
          <p:cNvSpPr txBox="1"/>
          <p:nvPr userDrawn="1"/>
        </p:nvSpPr>
        <p:spPr>
          <a:xfrm>
            <a:off x="228600" y="1600200"/>
            <a:ext cx="8229600" cy="1293926"/>
          </a:xfrm>
          <a:prstGeom prst="rect">
            <a:avLst/>
          </a:prstGeom>
          <a:noFill/>
        </p:spPr>
        <p:txBody>
          <a:bodyPr wrap="square">
            <a:noAutofit/>
          </a:bodyPr>
          <a:lstStyle>
            <a:extLst/>
          </a:lstStyle>
          <a:p>
            <a:pPr marL="0" indent="0" algn="ctr" rtl="0" latinLnBrk="0">
              <a:spcBef>
                <a:spcPct val="20000"/>
              </a:spcBef>
              <a:buNone/>
            </a:pPr>
            <a:r>
              <a:rPr lang="en-US" sz="7200" dirty="0" smtClean="0">
                <a:solidFill>
                  <a:schemeClr val="tx1">
                    <a:alpha val="40000"/>
                  </a:schemeClr>
                </a:solidFill>
              </a:rPr>
              <a:t>TRUE</a:t>
            </a:r>
            <a:r>
              <a:rPr lang="en-US" sz="7200" baseline="0" dirty="0" smtClean="0">
                <a:solidFill>
                  <a:schemeClr val="tx1">
                    <a:alpha val="40000"/>
                  </a:schemeClr>
                </a:solidFill>
              </a:rPr>
              <a:t> </a:t>
            </a:r>
            <a:r>
              <a:rPr lang="en-US" sz="7200" dirty="0" smtClean="0">
                <a:solidFill>
                  <a:schemeClr val="tx1">
                    <a:alpha val="40000"/>
                  </a:schemeClr>
                </a:solidFill>
              </a:rPr>
              <a:t>or FALSE?</a:t>
            </a:r>
            <a:endParaRPr lang="en-US" sz="7200" dirty="0">
              <a:solidFill>
                <a:schemeClr val="tx1">
                  <a:alpha val="40000"/>
                </a:schemeClr>
              </a:solidFill>
            </a:endParaRPr>
          </a:p>
        </p:txBody>
      </p:sp>
      <p:sp>
        <p:nvSpPr>
          <p:cNvPr id="7" name="Answer"/>
          <p:cNvSpPr/>
          <p:nvPr userDrawn="1"/>
        </p:nvSpPr>
        <p:spPr>
          <a:xfrm>
            <a:off x="228600" y="1600200"/>
            <a:ext cx="8229600" cy="1200329"/>
          </a:xfrm>
          <a:prstGeom prst="rect">
            <a:avLst/>
          </a:prstGeom>
        </p:spPr>
        <p:txBody>
          <a:bodyPr wrap="square">
            <a:spAutoFit/>
          </a:bodyPr>
          <a:lstStyle>
            <a:extLst/>
          </a:lstStyle>
          <a:p>
            <a:pPr algn="ctr"/>
            <a:r>
              <a:rPr lang="en-US" sz="7200" dirty="0" smtClean="0">
                <a:solidFill>
                  <a:prstClr val="white">
                    <a:alpha val="40000"/>
                  </a:prstClr>
                </a:solidFill>
                <a:ea typeface="+mn-ea"/>
                <a:cs typeface="+mn-cs"/>
              </a:rPr>
              <a:t>TRUE or </a:t>
            </a:r>
            <a:r>
              <a:rPr lang="en-US" sz="7200" dirty="0" smtClean="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ea typeface="+mn-ea"/>
                <a:cs typeface="+mn-cs"/>
              </a:rPr>
              <a:t>FALSE</a:t>
            </a:r>
            <a:r>
              <a:rPr lang="en-US" sz="7200" dirty="0" smtClean="0">
                <a:solidFill>
                  <a:prstClr val="white">
                    <a:alpha val="40000"/>
                  </a:prstClr>
                </a:solidFill>
                <a:ea typeface="+mn-ea"/>
                <a:cs typeface="+mn-cs"/>
              </a:rPr>
              <a:t>?</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3000"/>
                                        <p:tgtEl>
                                          <p:spTgt spid="29"/>
                                        </p:tgtEl>
                                      </p:cBhvr>
                                    </p:animEffect>
                                    <p:set>
                                      <p:cBhvr>
                                        <p:cTn id="7" dur="1" fill="hold">
                                          <p:stCondLst>
                                            <p:cond delay="2999"/>
                                          </p:stCondLst>
                                        </p:cTn>
                                        <p:tgtEl>
                                          <p:spTgt spid="29"/>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7" grpId="0"/>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tem Match Up">
    <p:spTree>
      <p:nvGrpSpPr>
        <p:cNvPr id="1" name=""/>
        <p:cNvGrpSpPr/>
        <p:nvPr/>
      </p:nvGrpSpPr>
      <p:grpSpPr>
        <a:xfrm>
          <a:off x="0" y="0"/>
          <a:ext cx="0" cy="0"/>
          <a:chOff x="0" y="0"/>
          <a:chExt cx="0" cy="0"/>
        </a:xfrm>
      </p:grpSpPr>
      <p:sp>
        <p:nvSpPr>
          <p:cNvPr id="25" name="Rectangle 4"/>
          <p:cNvSpPr>
            <a:spLocks noGrp="1"/>
          </p:cNvSpPr>
          <p:nvPr>
            <p:ph type="ftr" sz="quarter" idx="11"/>
          </p:nvPr>
        </p:nvSpPr>
        <p:spPr/>
        <p:txBody>
          <a:bodyPr vert="horz"/>
          <a:lstStyle>
            <a:extLst/>
          </a:lstStyle>
          <a:p>
            <a:endParaRPr lang="en-US"/>
          </a:p>
        </p:txBody>
      </p:sp>
      <p:sp>
        <p:nvSpPr>
          <p:cNvPr id="16" name="Rectangle 7"/>
          <p:cNvSpPr>
            <a:spLocks noGrp="1"/>
          </p:cNvSpPr>
          <p:nvPr>
            <p:ph type="body" sz="quarter" idx="13" hasCustomPrompt="1"/>
          </p:nvPr>
        </p:nvSpPr>
        <p:spPr>
          <a:xfrm>
            <a:off x="914400" y="20574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1</a:t>
            </a:r>
            <a:endParaRPr lang="en-US" dirty="0"/>
          </a:p>
        </p:txBody>
      </p:sp>
      <p:sp>
        <p:nvSpPr>
          <p:cNvPr id="12" name="Rectangle 7"/>
          <p:cNvSpPr>
            <a:spLocks noGrp="1"/>
          </p:cNvSpPr>
          <p:nvPr>
            <p:ph type="body" sz="quarter" idx="14" hasCustomPrompt="1"/>
          </p:nvPr>
        </p:nvSpPr>
        <p:spPr>
          <a:xfrm>
            <a:off x="914400" y="29718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2</a:t>
            </a:r>
            <a:endParaRPr lang="en-US" dirty="0"/>
          </a:p>
        </p:txBody>
      </p:sp>
      <p:sp>
        <p:nvSpPr>
          <p:cNvPr id="13" name="Rectangle 7"/>
          <p:cNvSpPr>
            <a:spLocks noGrp="1"/>
          </p:cNvSpPr>
          <p:nvPr>
            <p:ph type="body" sz="quarter" idx="15" hasCustomPrompt="1"/>
          </p:nvPr>
        </p:nvSpPr>
        <p:spPr>
          <a:xfrm>
            <a:off x="914400" y="38862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3</a:t>
            </a:r>
            <a:endParaRPr lang="en-US" dirty="0"/>
          </a:p>
        </p:txBody>
      </p:sp>
      <p:sp>
        <p:nvSpPr>
          <p:cNvPr id="14" name="Rectangle 7"/>
          <p:cNvSpPr>
            <a:spLocks noGrp="1"/>
          </p:cNvSpPr>
          <p:nvPr>
            <p:ph type="body" sz="quarter" idx="16" hasCustomPrompt="1"/>
          </p:nvPr>
        </p:nvSpPr>
        <p:spPr>
          <a:xfrm>
            <a:off x="914400" y="48006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4</a:t>
            </a:r>
            <a:endParaRPr lang="en-US" dirty="0"/>
          </a:p>
        </p:txBody>
      </p:sp>
      <p:sp>
        <p:nvSpPr>
          <p:cNvPr id="10" name="Rectangle 7"/>
          <p:cNvSpPr>
            <a:spLocks noGrp="1"/>
          </p:cNvSpPr>
          <p:nvPr>
            <p:ph type="body" sz="quarter" idx="17" hasCustomPrompt="1"/>
          </p:nvPr>
        </p:nvSpPr>
        <p:spPr>
          <a:xfrm>
            <a:off x="914400" y="57150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5</a:t>
            </a:r>
            <a:endParaRPr lang="en-US" dirty="0"/>
          </a:p>
        </p:txBody>
      </p:sp>
      <p:sp>
        <p:nvSpPr>
          <p:cNvPr id="20"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a:p>
        </p:txBody>
      </p:sp>
      <p:sp>
        <p:nvSpPr>
          <p:cNvPr id="15" name="Rectangle 7"/>
          <p:cNvSpPr>
            <a:spLocks noGrp="1"/>
          </p:cNvSpPr>
          <p:nvPr>
            <p:ph type="body" sz="quarter" idx="18" hasCustomPrompt="1"/>
          </p:nvPr>
        </p:nvSpPr>
        <p:spPr>
          <a:xfrm>
            <a:off x="4800600" y="20574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5</a:t>
            </a:r>
            <a:endParaRPr lang="en-US" dirty="0"/>
          </a:p>
        </p:txBody>
      </p:sp>
      <p:sp>
        <p:nvSpPr>
          <p:cNvPr id="17" name="Rectangle 7"/>
          <p:cNvSpPr>
            <a:spLocks noGrp="1"/>
          </p:cNvSpPr>
          <p:nvPr>
            <p:ph type="body" sz="quarter" idx="19" hasCustomPrompt="1"/>
          </p:nvPr>
        </p:nvSpPr>
        <p:spPr>
          <a:xfrm>
            <a:off x="4800600" y="29718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3</a:t>
            </a:r>
            <a:endParaRPr lang="en-US" dirty="0"/>
          </a:p>
        </p:txBody>
      </p:sp>
      <p:sp>
        <p:nvSpPr>
          <p:cNvPr id="18" name="Rectangle 7"/>
          <p:cNvSpPr>
            <a:spLocks noGrp="1"/>
          </p:cNvSpPr>
          <p:nvPr>
            <p:ph type="body" sz="quarter" idx="20" hasCustomPrompt="1"/>
          </p:nvPr>
        </p:nvSpPr>
        <p:spPr>
          <a:xfrm>
            <a:off x="4800600" y="38862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1</a:t>
            </a:r>
            <a:endParaRPr lang="en-US" dirty="0"/>
          </a:p>
        </p:txBody>
      </p:sp>
      <p:sp>
        <p:nvSpPr>
          <p:cNvPr id="19" name="Rectangle 7"/>
          <p:cNvSpPr>
            <a:spLocks noGrp="1"/>
          </p:cNvSpPr>
          <p:nvPr>
            <p:ph type="body" sz="quarter" idx="21" hasCustomPrompt="1"/>
          </p:nvPr>
        </p:nvSpPr>
        <p:spPr>
          <a:xfrm>
            <a:off x="4800600" y="48006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2</a:t>
            </a:r>
            <a:endParaRPr lang="en-US" dirty="0"/>
          </a:p>
        </p:txBody>
      </p:sp>
      <p:sp>
        <p:nvSpPr>
          <p:cNvPr id="21" name="Rectangle 7"/>
          <p:cNvSpPr>
            <a:spLocks noGrp="1"/>
          </p:cNvSpPr>
          <p:nvPr>
            <p:ph type="body" sz="quarter" idx="22" hasCustomPrompt="1"/>
          </p:nvPr>
        </p:nvSpPr>
        <p:spPr>
          <a:xfrm>
            <a:off x="4800600" y="57150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4</a:t>
            </a:r>
            <a:endParaRPr lang="en-US" dirty="0"/>
          </a:p>
        </p:txBody>
      </p:sp>
      <p:sp>
        <p:nvSpPr>
          <p:cNvPr id="11" name="Rectangle 2"/>
          <p:cNvSpPr>
            <a:spLocks noGrp="1"/>
          </p:cNvSpPr>
          <p:nvPr>
            <p:ph type="title" hasCustomPrompt="1"/>
          </p:nvPr>
        </p:nvSpPr>
        <p:spPr/>
        <p:txBody>
          <a:bodyPr vert="horz"/>
          <a:lstStyle>
            <a:lvl1pPr algn="l">
              <a:defRPr i="1" baseline="0"/>
            </a:lvl1pPr>
            <a:extLst/>
          </a:lstStyle>
          <a:p>
            <a:r>
              <a:rPr lang="en-US" dirty="0" smtClean="0"/>
              <a:t>Click to type your question</a:t>
            </a:r>
            <a:endParaRPr lang="en-US" dirty="0"/>
          </a:p>
        </p:txBody>
      </p:sp>
      <p:sp>
        <p:nvSpPr>
          <p:cNvPr id="7"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cxnSp>
        <p:nvCxnSpPr>
          <p:cNvPr id="23" name="Straight Connector 23"/>
          <p:cNvCxnSpPr>
            <a:stCxn id="16" idx="3"/>
            <a:endCxn id="18" idx="1"/>
          </p:cNvCxnSpPr>
          <p:nvPr/>
        </p:nvCxnSpPr>
        <p:spPr>
          <a:xfrm>
            <a:off x="3886200" y="2286000"/>
            <a:ext cx="914400" cy="18288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24" name="Straight Connector 23"/>
          <p:cNvCxnSpPr>
            <a:stCxn id="12" idx="3"/>
            <a:endCxn id="19" idx="1"/>
          </p:cNvCxnSpPr>
          <p:nvPr/>
        </p:nvCxnSpPr>
        <p:spPr>
          <a:xfrm>
            <a:off x="3886200" y="3200400"/>
            <a:ext cx="914400" cy="18288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0" name="Straight Connector 23"/>
          <p:cNvCxnSpPr>
            <a:stCxn id="13" idx="3"/>
            <a:endCxn id="17" idx="1"/>
          </p:cNvCxnSpPr>
          <p:nvPr/>
        </p:nvCxnSpPr>
        <p:spPr>
          <a:xfrm flipV="1">
            <a:off x="3886200" y="3200400"/>
            <a:ext cx="914400" cy="9144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4" name="Straight Connector 23"/>
          <p:cNvCxnSpPr>
            <a:stCxn id="14" idx="3"/>
            <a:endCxn id="21" idx="1"/>
          </p:cNvCxnSpPr>
          <p:nvPr/>
        </p:nvCxnSpPr>
        <p:spPr>
          <a:xfrm>
            <a:off x="3886200" y="5029200"/>
            <a:ext cx="914400" cy="9144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9" name="Straight Connector 23"/>
          <p:cNvCxnSpPr>
            <a:stCxn id="10" idx="3"/>
            <a:endCxn id="15" idx="1"/>
          </p:cNvCxnSpPr>
          <p:nvPr/>
        </p:nvCxnSpPr>
        <p:spPr>
          <a:xfrm flipV="1">
            <a:off x="3886200" y="2286000"/>
            <a:ext cx="914400" cy="36576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2">
        <a:schemeClr val="bg1"/>
      </p:bgRef>
    </p:bg>
    <p:spTree>
      <p:nvGrpSpPr>
        <p:cNvPr id="1" name=""/>
        <p:cNvGrpSpPr/>
        <p:nvPr/>
      </p:nvGrpSpPr>
      <p:grpSpPr>
        <a:xfrm>
          <a:off x="0" y="0"/>
          <a:ext cx="0" cy="0"/>
          <a:chOff x="0" y="0"/>
          <a:chExt cx="0" cy="0"/>
        </a:xfrm>
      </p:grpSpPr>
      <p:sp>
        <p:nvSpPr>
          <p:cNvPr id="20" name="Rectangle 2"/>
          <p:cNvSpPr>
            <a:spLocks noGrp="1"/>
          </p:cNvSpPr>
          <p:nvPr>
            <p:ph type="title"/>
          </p:nvPr>
        </p:nvSpPr>
        <p:spPr>
          <a:xfrm>
            <a:off x="914400" y="457200"/>
            <a:ext cx="7696200" cy="1143000"/>
          </a:xfrm>
          <a:prstGeom prst="rect">
            <a:avLst/>
          </a:prstGeom>
        </p:spPr>
        <p:txBody>
          <a:bodyPr vert="horz" anchor="b">
            <a:normAutofit/>
          </a:bodyPr>
          <a:lstStyle>
            <a:extLst/>
          </a:lstStyle>
          <a:p>
            <a:r>
              <a:rPr lang="en-US" smtClean="0"/>
              <a:t>Click to edit Master title style</a:t>
            </a:r>
            <a:endParaRPr lang="en-US" dirty="0"/>
          </a:p>
        </p:txBody>
      </p:sp>
      <p:sp>
        <p:nvSpPr>
          <p:cNvPr id="5" name="Rectangle 3"/>
          <p:cNvSpPr>
            <a:spLocks noGrp="1"/>
          </p:cNvSpPr>
          <p:nvPr>
            <p:ph type="body" idx="1"/>
          </p:nvPr>
        </p:nvSpPr>
        <p:spPr>
          <a:xfrm>
            <a:off x="914400" y="1905000"/>
            <a:ext cx="7467600" cy="4221163"/>
          </a:xfrm>
          <a:prstGeom prst="rect">
            <a:avLst/>
          </a:prstGeom>
        </p:spPr>
        <p:txBody>
          <a:bodyPr vert="horz">
            <a:normAutofit/>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9" name="Rectangle 4"/>
          <p:cNvSpPr>
            <a:spLocks noGrp="1"/>
          </p:cNvSpPr>
          <p:nvPr>
            <p:ph type="dt" sz="half" idx="2"/>
          </p:nvPr>
        </p:nvSpPr>
        <p:spPr>
          <a:xfrm>
            <a:off x="6705600" y="6248400"/>
            <a:ext cx="1828800" cy="323850"/>
          </a:xfrm>
          <a:prstGeom prst="rect">
            <a:avLst/>
          </a:prstGeom>
        </p:spPr>
        <p:txBody>
          <a:bodyPr vert="horz" anchor="ctr"/>
          <a:lstStyle>
            <a:lvl1pPr>
              <a:defRPr sz="1100"/>
            </a:lvl1pPr>
            <a:extLst/>
          </a:lstStyle>
          <a:p>
            <a:pPr algn="r"/>
            <a:fld id="{8F67D422-08A8-451B-9A67-21962FC4B660}" type="datetimeFigureOut">
              <a:rPr lang="en-US" sz="1100" smtClean="0"/>
              <a:pPr algn="r"/>
              <a:t>6/23/20</a:t>
            </a:fld>
            <a:endParaRPr lang="en-US" sz="1050" dirty="0"/>
          </a:p>
        </p:txBody>
      </p:sp>
      <p:sp>
        <p:nvSpPr>
          <p:cNvPr id="18" name="Rectangle 5"/>
          <p:cNvSpPr>
            <a:spLocks noGrp="1"/>
          </p:cNvSpPr>
          <p:nvPr>
            <p:ph type="ftr" sz="quarter" idx="3"/>
          </p:nvPr>
        </p:nvSpPr>
        <p:spPr>
          <a:xfrm>
            <a:off x="457200" y="6248400"/>
            <a:ext cx="3260886" cy="323850"/>
          </a:xfrm>
          <a:prstGeom prst="rect">
            <a:avLst/>
          </a:prstGeom>
        </p:spPr>
        <p:txBody>
          <a:bodyPr vert="horz"/>
          <a:lstStyle>
            <a:lvl1pPr>
              <a:defRPr sz="1200"/>
            </a:lvl1pPr>
            <a:extLst/>
          </a:lstStyle>
          <a:p>
            <a:endParaRPr lang="en-US" sz="1200" dirty="0"/>
          </a:p>
        </p:txBody>
      </p:sp>
      <p:sp>
        <p:nvSpPr>
          <p:cNvPr id="7" name="Slide Number Placeholder 6"/>
          <p:cNvSpPr>
            <a:spLocks noGrp="1"/>
          </p:cNvSpPr>
          <p:nvPr>
            <p:ph type="sldNum" sz="quarter" idx="4"/>
          </p:nvPr>
        </p:nvSpPr>
        <p:spPr>
          <a:xfrm>
            <a:off x="8714936" y="6151098"/>
            <a:ext cx="429064" cy="457200"/>
          </a:xfrm>
          <a:prstGeom prst="rect">
            <a:avLst/>
          </a:prstGeom>
        </p:spPr>
        <p:txBody>
          <a:bodyPr vert="horz" anchor="ctr"/>
          <a:lstStyle>
            <a:lvl1pPr>
              <a:defRPr sz="1200"/>
            </a:lvl1pPr>
            <a:extLst/>
          </a:lstStyle>
          <a:p>
            <a:fld id="{169B2101-2E9F-420A-91A3-890890D84497}" type="slidenum">
              <a:rPr lang="en-US" sz="1200" smtClean="0"/>
              <a:pPr/>
              <a:t>‹#›</a:t>
            </a:fld>
            <a:endParaRPr lang="en-US" sz="1200" dirty="0"/>
          </a:p>
        </p:txBody>
      </p:sp>
      <p:grpSp>
        <p:nvGrpSpPr>
          <p:cNvPr id="2" name="Group 23"/>
          <p:cNvGrpSpPr/>
          <p:nvPr/>
        </p:nvGrpSpPr>
        <p:grpSpPr>
          <a:xfrm>
            <a:off x="11555" y="2000250"/>
            <a:ext cx="133350" cy="533400"/>
            <a:chOff x="0" y="2000250"/>
            <a:chExt cx="3733800" cy="533400"/>
          </a:xfrm>
        </p:grpSpPr>
        <p:sp>
          <p:nvSpPr>
            <p:cNvPr id="3" name="Rectangle 14"/>
            <p:cNvSpPr/>
            <p:nvPr/>
          </p:nvSpPr>
          <p:spPr>
            <a:xfrm>
              <a:off x="0" y="2381250"/>
              <a:ext cx="373380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28" name="Rectangle 14"/>
            <p:cNvSpPr/>
            <p:nvPr/>
          </p:nvSpPr>
          <p:spPr>
            <a:xfrm>
              <a:off x="0" y="2305050"/>
              <a:ext cx="373380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4" name="Rectangle 14"/>
            <p:cNvSpPr/>
            <p:nvPr/>
          </p:nvSpPr>
          <p:spPr>
            <a:xfrm>
              <a:off x="0" y="2228850"/>
              <a:ext cx="373380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12" name="Rectangle 14"/>
            <p:cNvSpPr/>
            <p:nvPr/>
          </p:nvSpPr>
          <p:spPr>
            <a:xfrm>
              <a:off x="0" y="2152650"/>
              <a:ext cx="373380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9" name="Rectangle 14"/>
            <p:cNvSpPr/>
            <p:nvPr/>
          </p:nvSpPr>
          <p:spPr>
            <a:xfrm>
              <a:off x="0" y="2076450"/>
              <a:ext cx="373380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11" name="Rectangle 14"/>
            <p:cNvSpPr/>
            <p:nvPr/>
          </p:nvSpPr>
          <p:spPr>
            <a:xfrm>
              <a:off x="0" y="20002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31" name="Rectangle 14"/>
            <p:cNvSpPr/>
            <p:nvPr/>
          </p:nvSpPr>
          <p:spPr>
            <a:xfrm>
              <a:off x="0" y="24574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grpSp>
        <p:nvGrpSpPr>
          <p:cNvPr id="10" name="Group 35"/>
          <p:cNvGrpSpPr/>
          <p:nvPr/>
        </p:nvGrpSpPr>
        <p:grpSpPr>
          <a:xfrm>
            <a:off x="8584055" y="2000250"/>
            <a:ext cx="552450" cy="542925"/>
            <a:chOff x="8667750" y="2000250"/>
            <a:chExt cx="476250" cy="542925"/>
          </a:xfrm>
        </p:grpSpPr>
        <p:sp>
          <p:nvSpPr>
            <p:cNvPr id="13" name="Rectangle 14"/>
            <p:cNvSpPr/>
            <p:nvPr/>
          </p:nvSpPr>
          <p:spPr>
            <a:xfrm>
              <a:off x="8667750" y="2381250"/>
              <a:ext cx="47625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24" name="Rectangle 14"/>
            <p:cNvSpPr/>
            <p:nvPr/>
          </p:nvSpPr>
          <p:spPr>
            <a:xfrm>
              <a:off x="8667750" y="2305050"/>
              <a:ext cx="47625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19" name="Rectangle 14"/>
            <p:cNvSpPr/>
            <p:nvPr/>
          </p:nvSpPr>
          <p:spPr>
            <a:xfrm>
              <a:off x="8667750" y="2228850"/>
              <a:ext cx="47625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dirty="0"/>
            </a:p>
          </p:txBody>
        </p:sp>
        <p:sp>
          <p:nvSpPr>
            <p:cNvPr id="30" name="Rectangle 14"/>
            <p:cNvSpPr/>
            <p:nvPr/>
          </p:nvSpPr>
          <p:spPr>
            <a:xfrm>
              <a:off x="8667750" y="2152650"/>
              <a:ext cx="47625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dirty="0"/>
            </a:p>
          </p:txBody>
        </p:sp>
        <p:sp>
          <p:nvSpPr>
            <p:cNvPr id="17" name="Rectangle 14"/>
            <p:cNvSpPr/>
            <p:nvPr/>
          </p:nvSpPr>
          <p:spPr>
            <a:xfrm>
              <a:off x="8667750" y="2076450"/>
              <a:ext cx="47625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16" name="Rectangle 14"/>
            <p:cNvSpPr/>
            <p:nvPr/>
          </p:nvSpPr>
          <p:spPr>
            <a:xfrm>
              <a:off x="8667750" y="2000250"/>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5" name="Rectangle 14"/>
            <p:cNvSpPr/>
            <p:nvPr/>
          </p:nvSpPr>
          <p:spPr>
            <a:xfrm>
              <a:off x="8667750" y="2466975"/>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sp>
        <p:nvSpPr>
          <p:cNvPr id="23" name="Oval 28"/>
          <p:cNvSpPr/>
          <p:nvPr/>
        </p:nvSpPr>
        <p:spPr>
          <a:xfrm>
            <a:off x="8572500" y="6324600"/>
            <a:ext cx="152400" cy="152400"/>
          </a:xfrm>
          <a:prstGeom prst="ellipse">
            <a:avLst/>
          </a:prstGeom>
          <a:effectLst/>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7" r:id="rId8"/>
  </p:sldLayoutIdLst>
  <p:timing>
    <p:tnLst>
      <p:par>
        <p:cTn xmlns:p14="http://schemas.microsoft.com/office/powerpoint/2010/main" id="1" dur="indefinite" restart="never" nodeType="tmRoot"/>
      </p:par>
    </p:tnLst>
  </p:timing>
  <p:txStyles>
    <p:titleStyle>
      <a:lvl1pPr algn="l" rtl="0" eaLnBrk="1" latinLnBrk="0" hangingPunct="1">
        <a:spcBef>
          <a:spcPct val="0"/>
        </a:spcBef>
        <a:buNone/>
        <a:defRPr sz="36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extLst/>
    </p:titleStyle>
    <p:bodyStyle>
      <a:lvl1pPr marL="342900" indent="-342900" algn="l" rtl="0" eaLnBrk="1" latinLnBrk="0" hangingPunct="1">
        <a:spcBef>
          <a:spcPct val="20000"/>
        </a:spcBef>
        <a:buChar char="•"/>
        <a:defRPr sz="2000">
          <a:solidFill>
            <a:schemeClr val="tx1"/>
          </a:solidFill>
          <a:latin typeface="+mn-lt"/>
          <a:ea typeface="+mn-ea"/>
          <a:cs typeface="+mn-cs"/>
        </a:defRPr>
      </a:lvl1pPr>
      <a:lvl2pPr marL="742950" indent="-285750" algn="l" rtl="0" eaLnBrk="1" latinLnBrk="0" hangingPunct="1">
        <a:spcBef>
          <a:spcPct val="20000"/>
        </a:spcBef>
        <a:buChar char="–"/>
        <a:defRPr sz="2000">
          <a:solidFill>
            <a:schemeClr val="tx1"/>
          </a:solidFill>
          <a:latin typeface="+mn-lt"/>
          <a:ea typeface="+mn-ea"/>
          <a:cs typeface="+mn-cs"/>
        </a:defRPr>
      </a:lvl2pPr>
      <a:lvl3pPr marL="1143000" indent="-228600" algn="l" rtl="0" eaLnBrk="1" latinLnBrk="0" hangingPunct="1">
        <a:spcBef>
          <a:spcPct val="20000"/>
        </a:spcBef>
        <a:buChar char="•"/>
        <a:defRPr sz="2000">
          <a:solidFill>
            <a:schemeClr val="tx1"/>
          </a:solidFill>
          <a:latin typeface="+mn-lt"/>
          <a:ea typeface="+mn-ea"/>
          <a:cs typeface="+mn-cs"/>
        </a:defRPr>
      </a:lvl3pPr>
      <a:lvl4pPr marL="1600200" indent="-228600" algn="l" rtl="0" eaLnBrk="1" latinLnBrk="0" hangingPunct="1">
        <a:spcBef>
          <a:spcPct val="20000"/>
        </a:spcBef>
        <a:buChar char="–"/>
        <a:defRPr sz="2000">
          <a:solidFill>
            <a:schemeClr val="tx1"/>
          </a:solidFill>
          <a:latin typeface="+mn-lt"/>
          <a:ea typeface="+mn-ea"/>
          <a:cs typeface="+mn-cs"/>
        </a:defRPr>
      </a:lvl4pPr>
      <a:lvl5pPr marL="2057400" indent="-228600" algn="l" rtl="0" eaLnBrk="1" latinLnBrk="0" hangingPunct="1">
        <a:spcBef>
          <a:spcPct val="20000"/>
        </a:spcBef>
        <a:buChar char="»"/>
        <a:defRPr sz="2000">
          <a:solidFill>
            <a:schemeClr val="tx1"/>
          </a:solidFill>
          <a:latin typeface="+mn-lt"/>
          <a:ea typeface="+mn-ea"/>
          <a:cs typeface="+mn-cs"/>
        </a:defRPr>
      </a:lvl5pPr>
      <a:lvl6pPr marL="2514600" indent="-228600" algn="l" rtl="0" eaLnBrk="1" latinLnBrk="0" hangingPunct="1">
        <a:spcBef>
          <a:spcPct val="20000"/>
        </a:spcBef>
        <a:buChar char="•"/>
        <a:defRPr sz="2000">
          <a:solidFill>
            <a:schemeClr val="tx1"/>
          </a:solidFill>
          <a:latin typeface="+mn-lt"/>
          <a:ea typeface="+mn-ea"/>
          <a:cs typeface="+mn-cs"/>
        </a:defRPr>
      </a:lvl6pPr>
      <a:lvl7pPr marL="2971800" indent="-228600" algn="l" rtl="0" eaLnBrk="1" latinLnBrk="0" hangingPunct="1">
        <a:spcBef>
          <a:spcPct val="20000"/>
        </a:spcBef>
        <a:buChar char="•"/>
        <a:defRPr sz="2000">
          <a:solidFill>
            <a:schemeClr val="tx1"/>
          </a:solidFill>
          <a:latin typeface="+mn-lt"/>
          <a:ea typeface="+mn-ea"/>
          <a:cs typeface="+mn-cs"/>
        </a:defRPr>
      </a:lvl7pPr>
      <a:lvl8pPr marL="3429000" indent="-228600" algn="l" rtl="0" eaLnBrk="1" latinLnBrk="0" hangingPunct="1">
        <a:spcBef>
          <a:spcPct val="20000"/>
        </a:spcBef>
        <a:buChar char="•"/>
        <a:defRPr sz="2000">
          <a:solidFill>
            <a:schemeClr val="tx1"/>
          </a:solidFill>
          <a:latin typeface="+mn-lt"/>
          <a:ea typeface="+mn-ea"/>
          <a:cs typeface="+mn-cs"/>
        </a:defRPr>
      </a:lvl8pPr>
      <a:lvl9pPr marL="3886200" indent="-228600" algn="l" rtl="0" eaLnBrk="1" latinLnBrk="0" hangingPunct="1">
        <a:spcBef>
          <a:spcPct val="20000"/>
        </a:spcBef>
        <a:buChar char="•"/>
        <a:defRPr sz="2000">
          <a:solidFill>
            <a:schemeClr val="tx1"/>
          </a:solidFill>
          <a:latin typeface="+mn-lt"/>
          <a:ea typeface="+mn-ea"/>
          <a:cs typeface="+mn-cs"/>
        </a:defRPr>
      </a:lvl9pPr>
      <a:extLst/>
    </p:bodyStyle>
    <p:otherStyle>
      <a:lvl1pPr marL="0" algn="l" rtl="0" eaLnBrk="1" hangingPunct="1">
        <a:defRPr>
          <a:solidFill>
            <a:schemeClr val="tx1"/>
          </a:solidFill>
          <a:latin typeface="+mn-lt"/>
          <a:ea typeface="+mn-ea"/>
          <a:cs typeface="+mn-cs"/>
        </a:defRPr>
      </a:lvl1pPr>
      <a:lvl2pPr marL="457200" algn="l" rtl="0" eaLnBrk="1" hangingPunct="1">
        <a:defRPr>
          <a:solidFill>
            <a:schemeClr val="tx1"/>
          </a:solidFill>
          <a:latin typeface="+mn-lt"/>
          <a:ea typeface="+mn-ea"/>
          <a:cs typeface="+mn-cs"/>
        </a:defRPr>
      </a:lvl2pPr>
      <a:lvl3pPr marL="914400" algn="l" rtl="0" eaLnBrk="1" hangingPunct="1">
        <a:defRPr>
          <a:solidFill>
            <a:schemeClr val="tx1"/>
          </a:solidFill>
          <a:latin typeface="+mn-lt"/>
          <a:ea typeface="+mn-ea"/>
          <a:cs typeface="+mn-cs"/>
        </a:defRPr>
      </a:lvl3pPr>
      <a:lvl4pPr marL="1371600" algn="l" rtl="0" eaLnBrk="1" hangingPunct="1">
        <a:defRPr>
          <a:solidFill>
            <a:schemeClr val="tx1"/>
          </a:solidFill>
          <a:latin typeface="+mn-lt"/>
          <a:ea typeface="+mn-ea"/>
          <a:cs typeface="+mn-cs"/>
        </a:defRPr>
      </a:lvl4pPr>
      <a:lvl5pPr marL="1828800" algn="l" rtl="0" eaLnBrk="1" hangingPunct="1">
        <a:defRPr>
          <a:solidFill>
            <a:schemeClr val="tx1"/>
          </a:solidFill>
          <a:latin typeface="+mn-lt"/>
          <a:ea typeface="+mn-ea"/>
          <a:cs typeface="+mn-cs"/>
        </a:defRPr>
      </a:lvl5pPr>
      <a:lvl6pPr marL="2286000" algn="l" rtl="0" eaLnBrk="1" hangingPunct="1">
        <a:defRPr>
          <a:solidFill>
            <a:schemeClr val="tx1"/>
          </a:solidFill>
          <a:latin typeface="+mn-lt"/>
          <a:ea typeface="+mn-ea"/>
          <a:cs typeface="+mn-cs"/>
        </a:defRPr>
      </a:lvl6pPr>
      <a:lvl7pPr marL="2743200" algn="l" rtl="0" eaLnBrk="1" hangingPunct="1">
        <a:defRPr>
          <a:solidFill>
            <a:schemeClr val="tx1"/>
          </a:solidFill>
          <a:latin typeface="+mn-lt"/>
          <a:ea typeface="+mn-ea"/>
          <a:cs typeface="+mn-cs"/>
        </a:defRPr>
      </a:lvl7pPr>
      <a:lvl8pPr marL="3200400" algn="l" rtl="0" eaLnBrk="1" hangingPunct="1">
        <a:defRPr>
          <a:solidFill>
            <a:schemeClr val="tx1"/>
          </a:solidFill>
          <a:latin typeface="+mn-lt"/>
          <a:ea typeface="+mn-ea"/>
          <a:cs typeface="+mn-cs"/>
        </a:defRPr>
      </a:lvl8pPr>
      <a:lvl9pPr marL="3657600" algn="l" rtl="0" eaLnBrk="1" hangingPunct="1">
        <a:defRPr>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57400" y="281352"/>
            <a:ext cx="6509239" cy="3886200"/>
          </a:xfrm>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Depression</a:t>
            </a:r>
            <a:b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br>
            <a:r>
              <a:rPr lang="en-US" sz="3200" dirty="0" smtClean="0">
                <a:gradFill flip="none" rotWithShape="1">
                  <a:gsLst>
                    <a:gs pos="50000">
                      <a:srgbClr val="FF6600"/>
                    </a:gs>
                    <a:gs pos="100000">
                      <a:schemeClr val="accent4">
                        <a:lumMod val="60000"/>
                        <a:lumOff val="40000"/>
                      </a:schemeClr>
                    </a:gs>
                  </a:gsLst>
                  <a:lin ang="16080000" scaled="0"/>
                  <a:tileRect/>
                </a:gradFill>
                <a:effectLst/>
              </a:rPr>
              <a:t>Mental Health Lesson </a:t>
            </a:r>
            <a:r>
              <a:rPr lang="en-US" sz="3200" dirty="0" smtClean="0">
                <a:gradFill flip="none" rotWithShape="1">
                  <a:gsLst>
                    <a:gs pos="50000">
                      <a:srgbClr val="FF6600"/>
                    </a:gs>
                    <a:gs pos="100000">
                      <a:schemeClr val="accent4">
                        <a:lumMod val="60000"/>
                        <a:lumOff val="40000"/>
                      </a:schemeClr>
                    </a:gs>
                  </a:gsLst>
                  <a:lin ang="16080000" scaled="0"/>
                  <a:tileRect/>
                </a:gradFill>
                <a:effectLst/>
              </a:rPr>
              <a:t>#5</a:t>
            </a:r>
            <a:endParaRPr lang="en-US" sz="3200" dirty="0" smtClean="0">
              <a:gradFill flip="none" rotWithShape="1">
                <a:gsLst>
                  <a:gs pos="50000">
                    <a:srgbClr val="FF6600"/>
                  </a:gs>
                  <a:gs pos="100000">
                    <a:schemeClr val="accent4">
                      <a:lumMod val="60000"/>
                      <a:lumOff val="40000"/>
                    </a:schemeClr>
                  </a:gs>
                </a:gsLst>
                <a:lin ang="16080000" scaled="0"/>
                <a:tileRect/>
              </a:gradFill>
              <a:effectLst/>
            </a:endParaRPr>
          </a:p>
        </p:txBody>
      </p:sp>
    </p:spTree>
    <p:extLst>
      <p:ext uri="{BB962C8B-B14F-4D97-AF65-F5344CB8AC3E}">
        <p14:creationId xmlns:p14="http://schemas.microsoft.com/office/powerpoint/2010/main" val="110188796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smtClean="0"/>
              <a:t>Overview</a:t>
            </a:r>
            <a:endParaRPr lang="en-US" b="1" dirty="0"/>
          </a:p>
        </p:txBody>
      </p:sp>
      <p:sp>
        <p:nvSpPr>
          <p:cNvPr id="2" name="Content Placeholder 1"/>
          <p:cNvSpPr>
            <a:spLocks noGrp="1"/>
          </p:cNvSpPr>
          <p:nvPr>
            <p:ph idx="1"/>
          </p:nvPr>
        </p:nvSpPr>
        <p:spPr/>
        <p:txBody>
          <a:bodyPr/>
          <a:lstStyle/>
          <a:p>
            <a:pPr marL="0" indent="0">
              <a:buNone/>
            </a:pPr>
            <a:r>
              <a:rPr lang="en-US" dirty="0" smtClean="0"/>
              <a:t>Depressive disorder, frequently referred to simply as depression, is more than just feeling sad or going through a rough patch. It’s a serious mental health condition that requires understanding and medical care. Left untreated, depression can be devastating for those who have it and their families. Fortunately, with early detection, diagnosis and a treatment plan consisting of medication, psychotherapy and healthy lifestyle choices, many people can and do get better.</a:t>
            </a:r>
            <a:endParaRPr lang="en-US" dirty="0"/>
          </a:p>
        </p:txBody>
      </p:sp>
    </p:spTree>
    <p:extLst>
      <p:ext uri="{BB962C8B-B14F-4D97-AF65-F5344CB8AC3E}">
        <p14:creationId xmlns:p14="http://schemas.microsoft.com/office/powerpoint/2010/main" val="320259724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Goals of Lesson</a:t>
            </a:r>
            <a:endParaRPr lang="en-US" dirty="0"/>
          </a:p>
        </p:txBody>
      </p:sp>
      <p:sp>
        <p:nvSpPr>
          <p:cNvPr id="2" name="Content Placeholder 1"/>
          <p:cNvSpPr>
            <a:spLocks noGrp="1"/>
          </p:cNvSpPr>
          <p:nvPr>
            <p:ph idx="1"/>
          </p:nvPr>
        </p:nvSpPr>
        <p:spPr/>
        <p:txBody>
          <a:bodyPr/>
          <a:lstStyle/>
          <a:p>
            <a:r>
              <a:rPr lang="en-US" dirty="0" smtClean="0"/>
              <a:t>Understand symptoms depression</a:t>
            </a:r>
          </a:p>
          <a:p>
            <a:r>
              <a:rPr lang="en-US" dirty="0" smtClean="0"/>
              <a:t>Identify causes of depression</a:t>
            </a:r>
          </a:p>
          <a:p>
            <a:r>
              <a:rPr lang="en-US" dirty="0" smtClean="0"/>
              <a:t>Learn how to seek help if feeling depressed</a:t>
            </a:r>
          </a:p>
        </p:txBody>
      </p:sp>
    </p:spTree>
    <p:extLst>
      <p:ext uri="{BB962C8B-B14F-4D97-AF65-F5344CB8AC3E}">
        <p14:creationId xmlns:p14="http://schemas.microsoft.com/office/powerpoint/2010/main" val="11835263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0"/>
            <a:ext cx="7467600" cy="4648200"/>
          </a:xfrm>
        </p:spPr>
        <p:txBody>
          <a:bodyPr>
            <a:normAutofit/>
          </a:bodyPr>
          <a:lstStyle/>
          <a:p>
            <a:pPr marL="0" indent="0">
              <a:buNone/>
            </a:pPr>
            <a:r>
              <a:rPr lang="en-US" dirty="0" smtClean="0"/>
              <a:t>Depression can present different symptoms, depending on the person. But for most people, depressive disorder changes how they function day-to-day, and typically for more than two weeks. Common symptoms include:</a:t>
            </a:r>
          </a:p>
          <a:p>
            <a:r>
              <a:rPr lang="en-US" dirty="0" smtClean="0"/>
              <a:t>Changes in sleep</a:t>
            </a:r>
          </a:p>
          <a:p>
            <a:r>
              <a:rPr lang="en-US" dirty="0" smtClean="0"/>
              <a:t>Changes in appetite</a:t>
            </a:r>
          </a:p>
          <a:p>
            <a:r>
              <a:rPr lang="en-US" dirty="0" smtClean="0"/>
              <a:t>Lack of concentration</a:t>
            </a:r>
          </a:p>
          <a:p>
            <a:r>
              <a:rPr lang="en-US" dirty="0" smtClean="0"/>
              <a:t>Loss of energy</a:t>
            </a:r>
          </a:p>
          <a:p>
            <a:r>
              <a:rPr lang="en-US" dirty="0" smtClean="0"/>
              <a:t>Lack of interest in activities</a:t>
            </a:r>
          </a:p>
          <a:p>
            <a:r>
              <a:rPr lang="en-US" dirty="0" smtClean="0"/>
              <a:t>Hopelessness or guilty thoughts</a:t>
            </a:r>
          </a:p>
          <a:p>
            <a:r>
              <a:rPr lang="en-US" dirty="0" smtClean="0"/>
              <a:t>Changes in movement (less activity or agitation)</a:t>
            </a:r>
          </a:p>
          <a:p>
            <a:r>
              <a:rPr lang="en-US" dirty="0" smtClean="0"/>
              <a:t>Physical aches and pains</a:t>
            </a:r>
          </a:p>
          <a:p>
            <a:r>
              <a:rPr lang="en-US" dirty="0" smtClean="0"/>
              <a:t>Suicidal thoughts</a:t>
            </a:r>
            <a:endParaRPr lang="en-US" dirty="0"/>
          </a:p>
        </p:txBody>
      </p:sp>
      <p:sp>
        <p:nvSpPr>
          <p:cNvPr id="3" name="Title 2"/>
          <p:cNvSpPr>
            <a:spLocks noGrp="1"/>
          </p:cNvSpPr>
          <p:nvPr>
            <p:ph type="title"/>
          </p:nvPr>
        </p:nvSpPr>
        <p:spPr/>
        <p:txBody>
          <a:bodyPr/>
          <a:lstStyle/>
          <a:p>
            <a:r>
              <a:rPr lang="en-US" dirty="0" smtClean="0"/>
              <a:t>Symptoms</a:t>
            </a:r>
            <a:endParaRPr lang="en-US" dirty="0"/>
          </a:p>
        </p:txBody>
      </p:sp>
    </p:spTree>
    <p:extLst>
      <p:ext uri="{BB962C8B-B14F-4D97-AF65-F5344CB8AC3E}">
        <p14:creationId xmlns:p14="http://schemas.microsoft.com/office/powerpoint/2010/main" val="10932252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0" indent="0">
              <a:buNone/>
            </a:pPr>
            <a:r>
              <a:rPr lang="en-US" dirty="0" smtClean="0"/>
              <a:t>Depression does not have a single cause. It can be triggered by a life crisis, physical illness or something else, but it can also occur spontaneously. Scientists believe several factors can contribute to depression:</a:t>
            </a:r>
          </a:p>
          <a:p>
            <a:pPr marL="0" indent="0">
              <a:buNone/>
            </a:pPr>
            <a:endParaRPr lang="en-US" dirty="0"/>
          </a:p>
          <a:p>
            <a:r>
              <a:rPr lang="en-US" dirty="0" smtClean="0"/>
              <a:t>Trauma- when people experience trauma at an early age, it can cause long-term changes in how their brains respond to fear and stress. These changes may lead to depression. </a:t>
            </a:r>
          </a:p>
          <a:p>
            <a:r>
              <a:rPr lang="en-US" dirty="0" smtClean="0"/>
              <a:t>Genetics- mood disorders, such as depression, tend to run in families.</a:t>
            </a:r>
          </a:p>
          <a:p>
            <a:r>
              <a:rPr lang="en-US" dirty="0" smtClean="0"/>
              <a:t>Life circumstances- marital status, relationship changes, financial standing and where a person lives influence whether a person develops depression.</a:t>
            </a:r>
          </a:p>
        </p:txBody>
      </p:sp>
      <p:sp>
        <p:nvSpPr>
          <p:cNvPr id="3" name="Title 2"/>
          <p:cNvSpPr>
            <a:spLocks noGrp="1"/>
          </p:cNvSpPr>
          <p:nvPr>
            <p:ph type="title"/>
          </p:nvPr>
        </p:nvSpPr>
        <p:spPr/>
        <p:txBody>
          <a:bodyPr/>
          <a:lstStyle/>
          <a:p>
            <a:r>
              <a:rPr lang="en-US" dirty="0" smtClean="0"/>
              <a:t>Causes</a:t>
            </a:r>
            <a:endParaRPr lang="en-US" dirty="0"/>
          </a:p>
        </p:txBody>
      </p:sp>
    </p:spTree>
    <p:extLst>
      <p:ext uri="{BB962C8B-B14F-4D97-AF65-F5344CB8AC3E}">
        <p14:creationId xmlns:p14="http://schemas.microsoft.com/office/powerpoint/2010/main" val="16639995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914400"/>
            <a:ext cx="7467600" cy="5211763"/>
          </a:xfrm>
        </p:spPr>
        <p:txBody>
          <a:bodyPr>
            <a:normAutofit/>
          </a:bodyPr>
          <a:lstStyle/>
          <a:p>
            <a:r>
              <a:rPr lang="en-US" dirty="0"/>
              <a:t>Brain changes- imaging studies have shown that the frontal lobe of the brain becomes less active when a person is depressed. Depression is also associated with changes in how the pituitary gland and hypothalamus respond to hormone stimulation.</a:t>
            </a:r>
          </a:p>
          <a:p>
            <a:r>
              <a:rPr lang="en-US" dirty="0" smtClean="0"/>
              <a:t>Other medical conditions- people who have a history of sleep disturbances, medical illness, chronic pain, anxiety and attention-deficit hyperactivity disorder (ADHD) are more likely to develop depression. Some medical syndromes (like hypothyroidism) can mimic depressive disorder. Some medications can also cause symptoms of depression.</a:t>
            </a:r>
          </a:p>
          <a:p>
            <a:r>
              <a:rPr lang="en-US" dirty="0" smtClean="0"/>
              <a:t>Drug and alcohol misuse- 21% of adults with a substance use disorder also experienced a major depressive episode in 2018. Co-occurring disorders require coordinated treatment for both conditions, as alcohol can worsen depressive symptoms.</a:t>
            </a:r>
            <a:endParaRPr lang="en-US" dirty="0"/>
          </a:p>
        </p:txBody>
      </p:sp>
    </p:spTree>
    <p:extLst>
      <p:ext uri="{BB962C8B-B14F-4D97-AF65-F5344CB8AC3E}">
        <p14:creationId xmlns:p14="http://schemas.microsoft.com/office/powerpoint/2010/main" val="7160853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0"/>
            <a:ext cx="7467600" cy="4572000"/>
          </a:xfrm>
        </p:spPr>
        <p:txBody>
          <a:bodyPr/>
          <a:lstStyle/>
          <a:p>
            <a:pPr marL="0" indent="0">
              <a:buNone/>
            </a:pPr>
            <a:r>
              <a:rPr lang="en-US" dirty="0" smtClean="0"/>
              <a:t>To be diagnosed with depressive disorder, a person must have experienced a depressive episode lasting longer than two weeks. The symptoms of a depressive episode include:</a:t>
            </a:r>
          </a:p>
          <a:p>
            <a:r>
              <a:rPr lang="en-US" dirty="0" smtClean="0"/>
              <a:t>Loss of interest or loss of pleasure in all activities</a:t>
            </a:r>
          </a:p>
          <a:p>
            <a:r>
              <a:rPr lang="en-US" dirty="0" smtClean="0"/>
              <a:t>Change in appetite or weight</a:t>
            </a:r>
          </a:p>
          <a:p>
            <a:r>
              <a:rPr lang="en-US" dirty="0" smtClean="0"/>
              <a:t>Sleep disturbances</a:t>
            </a:r>
          </a:p>
          <a:p>
            <a:r>
              <a:rPr lang="en-US" dirty="0" smtClean="0"/>
              <a:t>Feeling agitated or feeling slowed down</a:t>
            </a:r>
          </a:p>
          <a:p>
            <a:r>
              <a:rPr lang="en-US" dirty="0" smtClean="0"/>
              <a:t>Fatigue</a:t>
            </a:r>
          </a:p>
          <a:p>
            <a:r>
              <a:rPr lang="en-US" dirty="0" smtClean="0"/>
              <a:t>Feelings of low self-worth, guilt or shortcomings</a:t>
            </a:r>
          </a:p>
          <a:p>
            <a:r>
              <a:rPr lang="en-US" dirty="0" smtClean="0"/>
              <a:t>Difficulty concentrating or making decisions</a:t>
            </a:r>
          </a:p>
          <a:p>
            <a:r>
              <a:rPr lang="en-US" dirty="0" smtClean="0"/>
              <a:t>Suicidal thoughts or intentions</a:t>
            </a:r>
            <a:endParaRPr lang="en-US" dirty="0"/>
          </a:p>
        </p:txBody>
      </p:sp>
      <p:sp>
        <p:nvSpPr>
          <p:cNvPr id="3" name="Title 2"/>
          <p:cNvSpPr>
            <a:spLocks noGrp="1"/>
          </p:cNvSpPr>
          <p:nvPr>
            <p:ph type="title"/>
          </p:nvPr>
        </p:nvSpPr>
        <p:spPr/>
        <p:txBody>
          <a:bodyPr/>
          <a:lstStyle/>
          <a:p>
            <a:r>
              <a:rPr lang="en-US" dirty="0" smtClean="0"/>
              <a:t>Diagnosis</a:t>
            </a:r>
            <a:endParaRPr lang="en-US" dirty="0"/>
          </a:p>
        </p:txBody>
      </p:sp>
    </p:spTree>
    <p:extLst>
      <p:ext uri="{BB962C8B-B14F-4D97-AF65-F5344CB8AC3E}">
        <p14:creationId xmlns:p14="http://schemas.microsoft.com/office/powerpoint/2010/main" val="2433916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0"/>
            <a:ext cx="7467600" cy="4648200"/>
          </a:xfrm>
        </p:spPr>
        <p:txBody>
          <a:bodyPr>
            <a:normAutofit lnSpcReduction="10000"/>
          </a:bodyPr>
          <a:lstStyle/>
          <a:p>
            <a:pPr marL="0" indent="0">
              <a:buNone/>
            </a:pPr>
            <a:r>
              <a:rPr lang="en-US" dirty="0" smtClean="0"/>
              <a:t>Although depressive disorder can be a devastating illness, it often responds to treatment. The key is to get a specific evaluation and treatment plan. Safety planning is important for individuals who have suicidal thoughts. After an assessment rules out medical and other possible causes, patient-centered treatment plans can include any or a combination of the following:</a:t>
            </a:r>
          </a:p>
          <a:p>
            <a:r>
              <a:rPr lang="en-US" dirty="0" smtClean="0"/>
              <a:t>Psychotherapy</a:t>
            </a:r>
          </a:p>
          <a:p>
            <a:r>
              <a:rPr lang="en-US" dirty="0" smtClean="0"/>
              <a:t>Medications</a:t>
            </a:r>
          </a:p>
          <a:p>
            <a:r>
              <a:rPr lang="en-US" dirty="0" smtClean="0"/>
              <a:t>Exercise</a:t>
            </a:r>
          </a:p>
          <a:p>
            <a:r>
              <a:rPr lang="en-US" dirty="0" smtClean="0"/>
              <a:t>Brain stimulation therapy</a:t>
            </a:r>
          </a:p>
          <a:p>
            <a:r>
              <a:rPr lang="en-US" dirty="0" smtClean="0"/>
              <a:t>Light therapy</a:t>
            </a:r>
          </a:p>
          <a:p>
            <a:r>
              <a:rPr lang="en-US" dirty="0" smtClean="0"/>
              <a:t>Alternative approaches such as acupuncture, meditation, etc.</a:t>
            </a:r>
            <a:endParaRPr lang="en-US" dirty="0"/>
          </a:p>
        </p:txBody>
      </p:sp>
      <p:sp>
        <p:nvSpPr>
          <p:cNvPr id="3" name="Title 2"/>
          <p:cNvSpPr>
            <a:spLocks noGrp="1"/>
          </p:cNvSpPr>
          <p:nvPr>
            <p:ph type="title"/>
          </p:nvPr>
        </p:nvSpPr>
        <p:spPr/>
        <p:txBody>
          <a:bodyPr/>
          <a:lstStyle/>
          <a:p>
            <a:r>
              <a:rPr lang="en-US" dirty="0" smtClean="0"/>
              <a:t>Treatments</a:t>
            </a:r>
            <a:endParaRPr lang="en-US" dirty="0"/>
          </a:p>
        </p:txBody>
      </p:sp>
    </p:spTree>
    <p:extLst>
      <p:ext uri="{BB962C8B-B14F-4D97-AF65-F5344CB8AC3E}">
        <p14:creationId xmlns:p14="http://schemas.microsoft.com/office/powerpoint/2010/main" val="39141743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t>Although most depression occurs for reasons unrelated to sport-participation, for some student-athletes there can be risk related to their participation in sport. </a:t>
            </a:r>
          </a:p>
          <a:p>
            <a:pPr marL="0" indent="0">
              <a:buNone/>
            </a:pPr>
            <a:endParaRPr lang="en-US" dirty="0"/>
          </a:p>
          <a:p>
            <a:pPr marL="0" indent="0">
              <a:buNone/>
            </a:pPr>
            <a:r>
              <a:rPr lang="en-US" dirty="0" smtClean="0"/>
              <a:t>These can include:</a:t>
            </a:r>
          </a:p>
          <a:p>
            <a:r>
              <a:rPr lang="en-US" dirty="0" smtClean="0"/>
              <a:t>Psychological response to injury</a:t>
            </a:r>
          </a:p>
          <a:p>
            <a:r>
              <a:rPr lang="en-US" dirty="0" smtClean="0"/>
              <a:t>Psychological response to the end of an athletic career</a:t>
            </a:r>
          </a:p>
          <a:p>
            <a:r>
              <a:rPr lang="en-US" dirty="0" smtClean="0"/>
              <a:t>Overtraining</a:t>
            </a:r>
          </a:p>
          <a:p>
            <a:r>
              <a:rPr lang="en-US" dirty="0" smtClean="0"/>
              <a:t>Psychological response to performance deficits and criticism</a:t>
            </a:r>
            <a:endParaRPr lang="en-US" dirty="0"/>
          </a:p>
        </p:txBody>
      </p:sp>
      <p:sp>
        <p:nvSpPr>
          <p:cNvPr id="3" name="Title 2"/>
          <p:cNvSpPr>
            <a:spLocks noGrp="1"/>
          </p:cNvSpPr>
          <p:nvPr>
            <p:ph type="title"/>
          </p:nvPr>
        </p:nvSpPr>
        <p:spPr/>
        <p:txBody>
          <a:bodyPr/>
          <a:lstStyle/>
          <a:p>
            <a:r>
              <a:rPr lang="en-US" dirty="0" smtClean="0"/>
              <a:t>Risk Factors in Sport Environment</a:t>
            </a:r>
            <a:endParaRPr lang="en-US" dirty="0"/>
          </a:p>
        </p:txBody>
      </p:sp>
    </p:spTree>
    <p:extLst>
      <p:ext uri="{BB962C8B-B14F-4D97-AF65-F5344CB8AC3E}">
        <p14:creationId xmlns:p14="http://schemas.microsoft.com/office/powerpoint/2010/main" val="36290691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524000"/>
            <a:ext cx="7467600" cy="4953000"/>
          </a:xfrm>
        </p:spPr>
        <p:txBody>
          <a:bodyPr>
            <a:normAutofit fontScale="92500" lnSpcReduction="10000"/>
          </a:bodyPr>
          <a:lstStyle/>
          <a:p>
            <a:pPr marL="0" indent="0">
              <a:buNone/>
            </a:pPr>
            <a:r>
              <a:rPr lang="en-US" dirty="0" smtClean="0"/>
              <a:t>Teammates, Coaches</a:t>
            </a:r>
          </a:p>
          <a:p>
            <a:pPr marL="0" indent="0">
              <a:buNone/>
            </a:pPr>
            <a:r>
              <a:rPr lang="en-US" dirty="0" smtClean="0"/>
              <a:t>Athletics Administrators</a:t>
            </a:r>
          </a:p>
          <a:p>
            <a:pPr marL="0" indent="0">
              <a:buNone/>
            </a:pPr>
            <a:r>
              <a:rPr lang="en-US" dirty="0" smtClean="0"/>
              <a:t>Athletic Trainer</a:t>
            </a:r>
            <a:endParaRPr lang="en-US" dirty="0"/>
          </a:p>
          <a:p>
            <a:pPr marL="0" indent="0">
              <a:buNone/>
            </a:pPr>
            <a:r>
              <a:rPr lang="en-US" dirty="0" smtClean="0"/>
              <a:t>University Counseling and Wellness Center</a:t>
            </a:r>
          </a:p>
          <a:p>
            <a:pPr marL="0" indent="0">
              <a:buNone/>
            </a:pPr>
            <a:r>
              <a:rPr lang="en-US" dirty="0" smtClean="0"/>
              <a:t>	(202) 274-6000</a:t>
            </a:r>
          </a:p>
          <a:p>
            <a:pPr marL="0" indent="0">
              <a:buNone/>
            </a:pPr>
            <a:r>
              <a:rPr lang="en-US" dirty="0" smtClean="0"/>
              <a:t>	Building 39, Suite 120</a:t>
            </a:r>
          </a:p>
          <a:p>
            <a:pPr marL="0" indent="0">
              <a:buNone/>
            </a:pPr>
            <a:r>
              <a:rPr lang="en-US" dirty="0" smtClean="0"/>
              <a:t>National Alliance on Mental Illness (NAMI) Helpline</a:t>
            </a:r>
          </a:p>
          <a:p>
            <a:pPr marL="0" indent="0">
              <a:buNone/>
            </a:pPr>
            <a:r>
              <a:rPr lang="en-US" dirty="0" smtClean="0"/>
              <a:t>	1-800-950-NAMI (6264)</a:t>
            </a:r>
          </a:p>
          <a:p>
            <a:pPr marL="0" indent="0">
              <a:buNone/>
            </a:pPr>
            <a:r>
              <a:rPr lang="en-US" dirty="0" smtClean="0"/>
              <a:t>National </a:t>
            </a:r>
            <a:r>
              <a:rPr lang="en-US" dirty="0"/>
              <a:t>Suicide Prevention Lifeline</a:t>
            </a:r>
          </a:p>
          <a:p>
            <a:pPr marL="0" indent="0">
              <a:buNone/>
            </a:pPr>
            <a:r>
              <a:rPr lang="en-US" dirty="0"/>
              <a:t>	1-800-273-TALK (8255)</a:t>
            </a:r>
          </a:p>
          <a:p>
            <a:pPr marL="0" indent="0">
              <a:buNone/>
            </a:pPr>
            <a:r>
              <a:rPr lang="en-US" dirty="0"/>
              <a:t>Substance Abuse and Mental Health Services Administration (SAMHSA) National Helpline</a:t>
            </a:r>
          </a:p>
          <a:p>
            <a:pPr marL="0" indent="0">
              <a:buNone/>
            </a:pPr>
            <a:r>
              <a:rPr lang="en-US" dirty="0"/>
              <a:t>	1-800-622-HELP (4357)</a:t>
            </a:r>
          </a:p>
          <a:p>
            <a:pPr marL="0" indent="0">
              <a:buNone/>
            </a:pPr>
            <a:r>
              <a:rPr lang="en-US" dirty="0"/>
              <a:t>University Campus Public Safety</a:t>
            </a:r>
          </a:p>
          <a:p>
            <a:pPr marL="0" indent="0">
              <a:buNone/>
            </a:pPr>
            <a:r>
              <a:rPr lang="en-US" dirty="0"/>
              <a:t>	(202)274-5050</a:t>
            </a:r>
          </a:p>
          <a:p>
            <a:pPr marL="0" indent="0">
              <a:buNone/>
            </a:pPr>
            <a:endParaRPr lang="en-US" dirty="0" smtClean="0"/>
          </a:p>
        </p:txBody>
      </p:sp>
      <p:sp>
        <p:nvSpPr>
          <p:cNvPr id="3" name="Title 2"/>
          <p:cNvSpPr>
            <a:spLocks noGrp="1"/>
          </p:cNvSpPr>
          <p:nvPr>
            <p:ph type="title"/>
          </p:nvPr>
        </p:nvSpPr>
        <p:spPr>
          <a:xfrm>
            <a:off x="914400" y="76200"/>
            <a:ext cx="7696200" cy="1143000"/>
          </a:xfrm>
        </p:spPr>
        <p:txBody>
          <a:bodyPr>
            <a:normAutofit fontScale="90000"/>
          </a:bodyPr>
          <a:lstStyle/>
          <a:p>
            <a:r>
              <a:rPr lang="en-US" dirty="0" smtClean="0"/>
              <a:t>I’m feeling depressed, who can I talk to?</a:t>
            </a:r>
            <a:endParaRPr lang="en-US" dirty="0"/>
          </a:p>
        </p:txBody>
      </p:sp>
    </p:spTree>
    <p:extLst>
      <p:ext uri="{BB962C8B-B14F-4D97-AF65-F5344CB8AC3E}">
        <p14:creationId xmlns:p14="http://schemas.microsoft.com/office/powerpoint/2010/main" val="20075790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2209800"/>
            <a:ext cx="7467600" cy="4221163"/>
          </a:xfrm>
        </p:spPr>
        <p:txBody>
          <a:bodyPr>
            <a:normAutofit fontScale="92500" lnSpcReduction="10000"/>
          </a:bodyPr>
          <a:lstStyle/>
          <a:p>
            <a:r>
              <a:rPr lang="en-US" dirty="0"/>
              <a:t>**If there is concern that the person is going to harm </a:t>
            </a:r>
            <a:r>
              <a:rPr lang="en-US" dirty="0" smtClean="0"/>
              <a:t>themselves, </a:t>
            </a:r>
            <a:r>
              <a:rPr lang="en-US" dirty="0"/>
              <a:t>contact Public Safety at (202)274-5050 or call 911 directly</a:t>
            </a:r>
            <a:r>
              <a:rPr lang="en-US" dirty="0" smtClean="0"/>
              <a:t>.</a:t>
            </a:r>
          </a:p>
          <a:p>
            <a:r>
              <a:rPr lang="en-US" dirty="0" smtClean="0"/>
              <a:t>Ask the person directly about his or her feelings, even though it may be awkward. Listen to what the person has to say, and take it seriously. Just talking to someone who really cares can make a big difference. </a:t>
            </a:r>
          </a:p>
          <a:p>
            <a:r>
              <a:rPr lang="en-US" dirty="0" smtClean="0"/>
              <a:t>Talk to your coach, athletic trainer, athletic administrators, and/or campus counselors about your concerns.</a:t>
            </a:r>
          </a:p>
          <a:p>
            <a:r>
              <a:rPr lang="en-US" dirty="0" smtClean="0"/>
              <a:t>Encourage the person to call a suicide hotline number 1-800-273-TALK (8255)</a:t>
            </a:r>
          </a:p>
          <a:p>
            <a:r>
              <a:rPr lang="en-US" dirty="0" smtClean="0"/>
              <a:t>Encourage the person to seek treatment. </a:t>
            </a:r>
          </a:p>
          <a:p>
            <a:r>
              <a:rPr lang="en-US" dirty="0" smtClean="0"/>
              <a:t>Try to remove potentially dangerous items from your dorm room if you live together.</a:t>
            </a:r>
          </a:p>
        </p:txBody>
      </p:sp>
      <p:sp>
        <p:nvSpPr>
          <p:cNvPr id="3" name="Title 2"/>
          <p:cNvSpPr>
            <a:spLocks noGrp="1"/>
          </p:cNvSpPr>
          <p:nvPr>
            <p:ph type="title"/>
          </p:nvPr>
        </p:nvSpPr>
        <p:spPr>
          <a:xfrm>
            <a:off x="914400" y="685800"/>
            <a:ext cx="7696200" cy="1143000"/>
          </a:xfrm>
        </p:spPr>
        <p:txBody>
          <a:bodyPr>
            <a:normAutofit fontScale="90000"/>
          </a:bodyPr>
          <a:lstStyle/>
          <a:p>
            <a:r>
              <a:rPr lang="en-US" dirty="0" smtClean="0"/>
              <a:t>I think my teammate is suicidal AND/OR my teammate told me they are suicidal, what should I do?</a:t>
            </a:r>
            <a:endParaRPr lang="en-US" dirty="0"/>
          </a:p>
        </p:txBody>
      </p:sp>
    </p:spTree>
    <p:extLst>
      <p:ext uri="{BB962C8B-B14F-4D97-AF65-F5344CB8AC3E}">
        <p14:creationId xmlns:p14="http://schemas.microsoft.com/office/powerpoint/2010/main" val="1338897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0"/>
            <a:ext cx="7467600" cy="4648200"/>
          </a:xfrm>
        </p:spPr>
        <p:txBody>
          <a:bodyPr>
            <a:normAutofit/>
          </a:bodyPr>
          <a:lstStyle/>
          <a:p>
            <a:r>
              <a:rPr lang="en-US" dirty="0" smtClean="0"/>
              <a:t>Extreme depression, withdrawal</a:t>
            </a:r>
          </a:p>
          <a:p>
            <a:r>
              <a:rPr lang="en-US" dirty="0" smtClean="0"/>
              <a:t>Sleeplessness, lowered grades, poor work performance</a:t>
            </a:r>
          </a:p>
          <a:p>
            <a:r>
              <a:rPr lang="en-US" dirty="0" smtClean="0"/>
              <a:t>Giving away personal possessions</a:t>
            </a:r>
          </a:p>
          <a:p>
            <a:r>
              <a:rPr lang="en-US" dirty="0" smtClean="0"/>
              <a:t>Putting affairs in order (goodbye letters, wills)</a:t>
            </a:r>
          </a:p>
          <a:p>
            <a:r>
              <a:rPr lang="en-US" dirty="0" smtClean="0"/>
              <a:t>Suicide threats (verbal, written, nonverbal)</a:t>
            </a:r>
          </a:p>
          <a:p>
            <a:r>
              <a:rPr lang="en-US" dirty="0" smtClean="0"/>
              <a:t>Previous suicide attempts</a:t>
            </a:r>
          </a:p>
          <a:p>
            <a:r>
              <a:rPr lang="en-US" dirty="0" smtClean="0"/>
              <a:t>Acquiring the means to commit suicide (pills, rope, guns, knives, etc.)</a:t>
            </a:r>
          </a:p>
          <a:p>
            <a:r>
              <a:rPr lang="en-US" dirty="0" smtClean="0"/>
              <a:t>A sudden lift in spirits after extreme depression (this can mean a person is relieved that problems will “soon be ended”)</a:t>
            </a:r>
          </a:p>
          <a:p>
            <a:r>
              <a:rPr lang="en-US" dirty="0" smtClean="0"/>
              <a:t>Having a plan</a:t>
            </a:r>
            <a:endParaRPr lang="en-US" dirty="0"/>
          </a:p>
        </p:txBody>
      </p:sp>
      <p:sp>
        <p:nvSpPr>
          <p:cNvPr id="3" name="Title 2"/>
          <p:cNvSpPr>
            <a:spLocks noGrp="1"/>
          </p:cNvSpPr>
          <p:nvPr>
            <p:ph type="title"/>
          </p:nvPr>
        </p:nvSpPr>
        <p:spPr/>
        <p:txBody>
          <a:bodyPr/>
          <a:lstStyle/>
          <a:p>
            <a:r>
              <a:rPr lang="en-US" dirty="0" smtClean="0"/>
              <a:t>Warning Signs of Suicide</a:t>
            </a:r>
            <a:endParaRPr lang="en-US" dirty="0"/>
          </a:p>
        </p:txBody>
      </p:sp>
    </p:spTree>
    <p:extLst>
      <p:ext uri="{BB962C8B-B14F-4D97-AF65-F5344CB8AC3E}">
        <p14:creationId xmlns:p14="http://schemas.microsoft.com/office/powerpoint/2010/main" val="15651070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People who talk about suicide do not commit suicide</a:t>
            </a:r>
          </a:p>
          <a:p>
            <a:r>
              <a:rPr lang="en-US" dirty="0" smtClean="0"/>
              <a:t>Mentioning the word “suicide” may give a person the idea</a:t>
            </a:r>
          </a:p>
          <a:p>
            <a:r>
              <a:rPr lang="en-US" dirty="0" smtClean="0"/>
              <a:t>All suicidal people are mentally ill</a:t>
            </a:r>
          </a:p>
          <a:p>
            <a:r>
              <a:rPr lang="en-US" dirty="0" smtClean="0"/>
              <a:t>A suicide threat is just a bid for attention and should not be taken seriously</a:t>
            </a:r>
          </a:p>
          <a:p>
            <a:r>
              <a:rPr lang="en-US" dirty="0" smtClean="0"/>
              <a:t>Suicide happens without warning</a:t>
            </a:r>
          </a:p>
          <a:p>
            <a:r>
              <a:rPr lang="en-US" dirty="0" smtClean="0"/>
              <a:t>If a person attempts suicide and survives, he or she will never attempt again</a:t>
            </a:r>
          </a:p>
          <a:p>
            <a:r>
              <a:rPr lang="en-US" dirty="0" smtClean="0"/>
              <a:t>Once a person is suicidal, he or she is suicidal forever</a:t>
            </a:r>
            <a:endParaRPr lang="en-US" dirty="0"/>
          </a:p>
        </p:txBody>
      </p:sp>
      <p:sp>
        <p:nvSpPr>
          <p:cNvPr id="3" name="Title 2"/>
          <p:cNvSpPr>
            <a:spLocks noGrp="1"/>
          </p:cNvSpPr>
          <p:nvPr>
            <p:ph type="title"/>
          </p:nvPr>
        </p:nvSpPr>
        <p:spPr/>
        <p:txBody>
          <a:bodyPr/>
          <a:lstStyle/>
          <a:p>
            <a:r>
              <a:rPr lang="en-US" dirty="0" smtClean="0"/>
              <a:t>Myths About Suicide</a:t>
            </a:r>
            <a:endParaRPr lang="en-US" dirty="0"/>
          </a:p>
        </p:txBody>
      </p:sp>
    </p:spTree>
    <p:extLst>
      <p:ext uri="{BB962C8B-B14F-4D97-AF65-F5344CB8AC3E}">
        <p14:creationId xmlns:p14="http://schemas.microsoft.com/office/powerpoint/2010/main" val="18649023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0"/>
            <a:ext cx="7467600" cy="4953000"/>
          </a:xfrm>
        </p:spPr>
        <p:txBody>
          <a:bodyPr>
            <a:normAutofit/>
          </a:bodyPr>
          <a:lstStyle/>
          <a:p>
            <a:pPr marL="0" indent="0">
              <a:buNone/>
            </a:pPr>
            <a:r>
              <a:rPr lang="en-US" dirty="0" smtClean="0"/>
              <a:t>If someone says he or she is thinking of suicide or behaves in a way that makes you think the person may be suicidal, do not play it down or ignore the situation. </a:t>
            </a:r>
          </a:p>
          <a:p>
            <a:pPr marL="0" indent="0">
              <a:buNone/>
            </a:pPr>
            <a:endParaRPr lang="en-US" dirty="0"/>
          </a:p>
          <a:p>
            <a:pPr marL="0" indent="0">
              <a:buNone/>
            </a:pPr>
            <a:r>
              <a:rPr lang="en-US" dirty="0" smtClean="0"/>
              <a:t>Many people who kill themselves have expressed the intention at some point. </a:t>
            </a:r>
          </a:p>
          <a:p>
            <a:pPr marL="0" indent="0">
              <a:buNone/>
            </a:pPr>
            <a:endParaRPr lang="en-US" dirty="0"/>
          </a:p>
          <a:p>
            <a:pPr marL="0" indent="0">
              <a:buNone/>
            </a:pPr>
            <a:r>
              <a:rPr lang="en-US" dirty="0" smtClean="0"/>
              <a:t>You may worry you’re overreacting, but the safety of your friend or loved one is most important. Don’t worry about straining your relationship when someone’s life is at stake. </a:t>
            </a:r>
          </a:p>
          <a:p>
            <a:pPr marL="0" indent="0">
              <a:buNone/>
            </a:pPr>
            <a:endParaRPr lang="en-US" dirty="0"/>
          </a:p>
          <a:p>
            <a:pPr marL="0" indent="0">
              <a:buNone/>
            </a:pPr>
            <a:r>
              <a:rPr lang="en-US" dirty="0" smtClean="0"/>
              <a:t>You’re not responsible for preventing someone from taking his or her own life- but your intervention may help the person see that other options are available to stay safe and get treatment.</a:t>
            </a:r>
            <a:endParaRPr lang="en-US" dirty="0"/>
          </a:p>
        </p:txBody>
      </p:sp>
      <p:sp>
        <p:nvSpPr>
          <p:cNvPr id="3" name="Title 2"/>
          <p:cNvSpPr>
            <a:spLocks noGrp="1"/>
          </p:cNvSpPr>
          <p:nvPr>
            <p:ph type="title"/>
          </p:nvPr>
        </p:nvSpPr>
        <p:spPr/>
        <p:txBody>
          <a:bodyPr>
            <a:normAutofit fontScale="90000"/>
          </a:bodyPr>
          <a:lstStyle/>
          <a:p>
            <a:r>
              <a:rPr lang="en-US" dirty="0" smtClean="0"/>
              <a:t>Take ALL Signs of Suicidal Behavior Seriously</a:t>
            </a:r>
            <a:endParaRPr lang="en-US" dirty="0"/>
          </a:p>
        </p:txBody>
      </p:sp>
    </p:spTree>
    <p:extLst>
      <p:ext uri="{BB962C8B-B14F-4D97-AF65-F5344CB8AC3E}">
        <p14:creationId xmlns:p14="http://schemas.microsoft.com/office/powerpoint/2010/main" val="19085792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57400" y="281352"/>
            <a:ext cx="6509239" cy="3886200"/>
          </a:xfrm>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lang="en-US" sz="4800" dirty="0" smtClean="0">
                <a:gradFill flip="none" rotWithShape="1">
                  <a:gsLst>
                    <a:gs pos="50000">
                      <a:srgbClr val="FF6600"/>
                    </a:gs>
                    <a:gs pos="100000">
                      <a:schemeClr val="accent4">
                        <a:lumMod val="60000"/>
                        <a:lumOff val="40000"/>
                      </a:schemeClr>
                    </a:gs>
                  </a:gsLst>
                  <a:lin ang="16080000" scaled="0"/>
                  <a:tileRect/>
                </a:gradFill>
                <a:effectLst/>
              </a:rPr>
              <a:t>Depression</a:t>
            </a: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
            </a:r>
            <a:b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br>
            <a:r>
              <a:rPr lang="en-US" sz="3200" dirty="0" smtClean="0">
                <a:gradFill flip="none" rotWithShape="1">
                  <a:gsLst>
                    <a:gs pos="50000">
                      <a:srgbClr val="FF6600"/>
                    </a:gs>
                    <a:gs pos="100000">
                      <a:schemeClr val="accent4">
                        <a:lumMod val="60000"/>
                        <a:lumOff val="40000"/>
                      </a:schemeClr>
                    </a:gs>
                  </a:gsLst>
                  <a:lin ang="16080000" scaled="0"/>
                  <a:tileRect/>
                </a:gradFill>
                <a:effectLst/>
              </a:rPr>
              <a:t>Review Q &amp; A</a:t>
            </a:r>
          </a:p>
        </p:txBody>
      </p:sp>
    </p:spTree>
    <p:extLst>
      <p:ext uri="{BB962C8B-B14F-4D97-AF65-F5344CB8AC3E}">
        <p14:creationId xmlns:p14="http://schemas.microsoft.com/office/powerpoint/2010/main" val="1925984760"/>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smtClean="0"/>
              <a:t>When </a:t>
            </a:r>
            <a:r>
              <a:rPr lang="en-US" sz="2800" dirty="0"/>
              <a:t>people experience trauma at an early age, it can cause long-term changes in how their brains respond to fear and </a:t>
            </a:r>
            <a:r>
              <a:rPr lang="en-US" sz="2800" dirty="0" smtClean="0"/>
              <a:t>stress.</a:t>
            </a:r>
            <a:endParaRPr lang="en-US" sz="2800" dirty="0"/>
          </a:p>
        </p:txBody>
      </p:sp>
    </p:spTree>
    <p:extLst>
      <p:ext uri="{BB962C8B-B14F-4D97-AF65-F5344CB8AC3E}">
        <p14:creationId xmlns:p14="http://schemas.microsoft.com/office/powerpoint/2010/main" val="19941521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219200"/>
            <a:ext cx="8229600" cy="2819400"/>
          </a:xfrm>
          <a:effectLst/>
        </p:spPr>
        <p:txBody>
          <a:bodyPr>
            <a:normAutofit fontScale="90000"/>
          </a:bodyPr>
          <a:lstStyle/>
          <a:p>
            <a:r>
              <a:rPr lang="en-US" dirty="0" smtClean="0"/>
              <a:t>All of the following are symptoms of depression except for:</a:t>
            </a:r>
            <a:br>
              <a:rPr lang="en-US" dirty="0" smtClean="0"/>
            </a:br>
            <a:r>
              <a:rPr lang="en-US" dirty="0"/>
              <a:t/>
            </a:r>
            <a:br>
              <a:rPr lang="en-US" dirty="0"/>
            </a:br>
            <a:r>
              <a:rPr lang="en-US" i="0" dirty="0" smtClean="0"/>
              <a:t>A. Loss </a:t>
            </a:r>
            <a:r>
              <a:rPr lang="en-US" i="0" dirty="0"/>
              <a:t>of </a:t>
            </a:r>
            <a:r>
              <a:rPr lang="en-US" i="0" dirty="0" smtClean="0"/>
              <a:t>energy</a:t>
            </a:r>
            <a:r>
              <a:rPr lang="en-US" i="0" dirty="0"/>
              <a:t/>
            </a:r>
            <a:br>
              <a:rPr lang="en-US" i="0" dirty="0"/>
            </a:br>
            <a:r>
              <a:rPr lang="en-US" i="0" dirty="0" smtClean="0"/>
              <a:t>B. Hopelessness </a:t>
            </a:r>
            <a:r>
              <a:rPr lang="en-US" i="0" dirty="0"/>
              <a:t>or guilty thoughts</a:t>
            </a:r>
            <a:br>
              <a:rPr lang="en-US" i="0" dirty="0"/>
            </a:br>
            <a:r>
              <a:rPr lang="en-US" i="0" dirty="0" smtClean="0"/>
              <a:t>C. Physical </a:t>
            </a:r>
            <a:r>
              <a:rPr lang="en-US" i="0" dirty="0"/>
              <a:t>aches and pains</a:t>
            </a:r>
            <a:br>
              <a:rPr lang="en-US" i="0" dirty="0"/>
            </a:br>
            <a:r>
              <a:rPr lang="en-US" i="0" dirty="0" smtClean="0"/>
              <a:t>D. Headaches</a:t>
            </a:r>
            <a:endParaRPr lang="en-US" i="0" dirty="0"/>
          </a:p>
        </p:txBody>
      </p:sp>
      <p:sp>
        <p:nvSpPr>
          <p:cNvPr id="3" name="Text Placeholder 2"/>
          <p:cNvSpPr>
            <a:spLocks noGrp="1"/>
          </p:cNvSpPr>
          <p:nvPr>
            <p:ph type="body" sz="quarter" idx="14"/>
          </p:nvPr>
        </p:nvSpPr>
        <p:spPr>
          <a:xfrm>
            <a:off x="3505200" y="4572000"/>
            <a:ext cx="1926555" cy="2438400"/>
          </a:xfrm>
        </p:spPr>
        <p:txBody>
          <a:bodyPr>
            <a:normAutofit/>
          </a:bodyPr>
          <a:lstStyle/>
          <a:p>
            <a:pPr marL="0" indent="0"/>
            <a:r>
              <a:rPr lang="en-US" dirty="0">
                <a:solidFill>
                  <a:srgbClr val="FF6600"/>
                </a:solidFill>
                <a:effectLst>
                  <a:reflection blurRad="12700" stA="25000" endPos="55000" dist="5000" dir="5400000" sy="-100000" algn="bl" rotWithShape="0"/>
                </a:effectLst>
              </a:rPr>
              <a:t>D</a:t>
            </a:r>
            <a:r>
              <a:rPr lang="en-US" dirty="0" smtClean="0">
                <a:solidFill>
                  <a:srgbClr val="FF6600"/>
                </a:solidFill>
                <a:effectLst>
                  <a:reflection blurRad="12700" stA="25000" endPos="55000" dist="5000" dir="5400000" sy="-100000" algn="bl" rotWithShape="0"/>
                </a:effectLst>
              </a:rPr>
              <a:t>.</a:t>
            </a:r>
            <a:endParaRPr lang="en-US" dirty="0">
              <a:solidFill>
                <a:srgbClr val="FF6600"/>
              </a:solidFill>
              <a:effectLst>
                <a:reflection blurRad="12700" stA="25000" endPos="55000" dist="5000" dir="5400000" sy="-100000" algn="bl" rotWithShape="0"/>
              </a:effectLst>
            </a:endParaRPr>
          </a:p>
        </p:txBody>
      </p:sp>
    </p:spTree>
    <p:extLst>
      <p:ext uri="{BB962C8B-B14F-4D97-AF65-F5344CB8AC3E}">
        <p14:creationId xmlns:p14="http://schemas.microsoft.com/office/powerpoint/2010/main" val="327355961"/>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Many people who kill themselves have expressed the intention at some point. </a:t>
            </a:r>
          </a:p>
        </p:txBody>
      </p:sp>
    </p:spTree>
    <p:extLst>
      <p:ext uri="{BB962C8B-B14F-4D97-AF65-F5344CB8AC3E}">
        <p14:creationId xmlns:p14="http://schemas.microsoft.com/office/powerpoint/2010/main" val="29076280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a:t>To be diagnosed with depressive disorder, a person must have experienced a depressive episode lasting longer than </a:t>
            </a:r>
            <a:r>
              <a:rPr lang="en-US" sz="2800" dirty="0" smtClean="0"/>
              <a:t>four weeks</a:t>
            </a:r>
            <a:r>
              <a:rPr lang="en-US" sz="2800" dirty="0"/>
              <a:t>. </a:t>
            </a:r>
          </a:p>
        </p:txBody>
      </p:sp>
    </p:spTree>
    <p:extLst>
      <p:ext uri="{BB962C8B-B14F-4D97-AF65-F5344CB8AC3E}">
        <p14:creationId xmlns:p14="http://schemas.microsoft.com/office/powerpoint/2010/main" val="28870790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smtClean="0"/>
              <a:t>Your teammate confides in you they have been considering suicide. You should just ignore what they said and assume they were joking.</a:t>
            </a:r>
            <a:endParaRPr lang="en-US" sz="2800" dirty="0"/>
          </a:p>
        </p:txBody>
      </p:sp>
    </p:spTree>
    <p:extLst>
      <p:ext uri="{BB962C8B-B14F-4D97-AF65-F5344CB8AC3E}">
        <p14:creationId xmlns:p14="http://schemas.microsoft.com/office/powerpoint/2010/main" val="18246657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57400" y="281352"/>
            <a:ext cx="6509239" cy="3886200"/>
          </a:xfrm>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You Have Completed</a:t>
            </a:r>
            <a:b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br>
            <a:r>
              <a:rPr lang="en-US" sz="3200" noProof="0" dirty="0" smtClean="0">
                <a:gradFill flip="none" rotWithShape="1">
                  <a:gsLst>
                    <a:gs pos="50000">
                      <a:srgbClr val="FF6600"/>
                    </a:gs>
                    <a:gs pos="100000">
                      <a:schemeClr val="accent4">
                        <a:lumMod val="60000"/>
                        <a:lumOff val="40000"/>
                      </a:schemeClr>
                    </a:gs>
                  </a:gsLst>
                  <a:lin ang="16080000" scaled="0"/>
                  <a:tileRect/>
                </a:gradFill>
                <a:effectLst/>
              </a:rPr>
              <a:t>Depression:</a:t>
            </a:r>
            <a:br>
              <a:rPr lang="en-US" sz="3200" noProof="0" dirty="0" smtClean="0">
                <a:gradFill flip="none" rotWithShape="1">
                  <a:gsLst>
                    <a:gs pos="50000">
                      <a:srgbClr val="FF6600"/>
                    </a:gs>
                    <a:gs pos="100000">
                      <a:schemeClr val="accent4">
                        <a:lumMod val="60000"/>
                        <a:lumOff val="40000"/>
                      </a:schemeClr>
                    </a:gs>
                  </a:gsLst>
                  <a:lin ang="16080000" scaled="0"/>
                  <a:tileRect/>
                </a:gradFill>
                <a:effectLst/>
              </a:rPr>
            </a:br>
            <a:r>
              <a:rPr lang="en-US" sz="3200" smtClean="0">
                <a:gradFill flip="none" rotWithShape="1">
                  <a:gsLst>
                    <a:gs pos="50000">
                      <a:srgbClr val="FF6600"/>
                    </a:gs>
                    <a:gs pos="100000">
                      <a:schemeClr val="accent4">
                        <a:lumMod val="60000"/>
                        <a:lumOff val="40000"/>
                      </a:schemeClr>
                    </a:gs>
                  </a:gsLst>
                  <a:lin ang="16080000" scaled="0"/>
                  <a:tileRect/>
                </a:gradFill>
                <a:effectLst/>
              </a:rPr>
              <a:t>Mental Health Lesson </a:t>
            </a:r>
            <a:r>
              <a:rPr lang="en-US" sz="3200" smtClean="0">
                <a:gradFill flip="none" rotWithShape="1">
                  <a:gsLst>
                    <a:gs pos="50000">
                      <a:srgbClr val="FF6600"/>
                    </a:gs>
                    <a:gs pos="100000">
                      <a:schemeClr val="accent4">
                        <a:lumMod val="60000"/>
                        <a:lumOff val="40000"/>
                      </a:schemeClr>
                    </a:gs>
                  </a:gsLst>
                  <a:lin ang="16080000" scaled="0"/>
                  <a:tileRect/>
                </a:gradFill>
                <a:effectLst/>
              </a:rPr>
              <a:t>#5</a:t>
            </a:r>
            <a:endParaRPr lang="en-US" sz="3200" dirty="0" smtClean="0">
              <a:gradFill flip="none" rotWithShape="1">
                <a:gsLst>
                  <a:gs pos="50000">
                    <a:srgbClr val="FF6600"/>
                  </a:gs>
                  <a:gs pos="100000">
                    <a:schemeClr val="accent4">
                      <a:lumMod val="60000"/>
                      <a:lumOff val="40000"/>
                    </a:schemeClr>
                  </a:gs>
                </a:gsLst>
                <a:lin ang="16080000" scaled="0"/>
                <a:tileRect/>
              </a:gradFill>
              <a:effectLst/>
            </a:endParaRPr>
          </a:p>
        </p:txBody>
      </p:sp>
    </p:spTree>
    <p:extLst>
      <p:ext uri="{BB962C8B-B14F-4D97-AF65-F5344CB8AC3E}">
        <p14:creationId xmlns:p14="http://schemas.microsoft.com/office/powerpoint/2010/main" val="4168886926"/>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iz Show">
  <a:themeElements>
    <a:clrScheme name="Plaza">
      <a:dk1>
        <a:sysClr val="windowText" lastClr="000000"/>
      </a:dk1>
      <a:lt1>
        <a:sysClr val="window" lastClr="FFFFFF"/>
      </a:lt1>
      <a:dk2>
        <a:srgbClr val="333333"/>
      </a:dk2>
      <a:lt2>
        <a:srgbClr val="CCCCCC"/>
      </a:lt2>
      <a:accent1>
        <a:srgbClr val="990000"/>
      </a:accent1>
      <a:accent2>
        <a:srgbClr val="580101"/>
      </a:accent2>
      <a:accent3>
        <a:srgbClr val="E94A00"/>
      </a:accent3>
      <a:accent4>
        <a:srgbClr val="EB8F00"/>
      </a:accent4>
      <a:accent5>
        <a:srgbClr val="A4A4A4"/>
      </a:accent5>
      <a:accent6>
        <a:srgbClr val="666666"/>
      </a:accent6>
      <a:hlink>
        <a:srgbClr val="D01010"/>
      </a:hlink>
      <a:folHlink>
        <a:srgbClr val="E6682E"/>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85000"/>
              </a:schemeClr>
            </a:gs>
            <a:gs pos="100000">
              <a:schemeClr val="phClr">
                <a:shade val="80000"/>
                <a:satMod val="150000"/>
              </a:schemeClr>
            </a:gs>
          </a:gsLst>
          <a:path path="circle">
            <a:fillToRect l="50000" t="50000" r="100000" b="100000"/>
          </a:path>
        </a:gradFill>
        <a:blipFill>
          <a:blip xmlns:r="http://schemas.openxmlformats.org/officeDocument/2006/relationships" r:embed="rId1">
            <a:duotone>
              <a:schemeClr val="phClr">
                <a:shade val="80000"/>
              </a:schemeClr>
              <a:schemeClr val="phClr">
                <a:tint val="70000"/>
              </a:schemeClr>
            </a:duotone>
          </a:blip>
          <a:tile tx="0" ty="0" sx="100000" sy="10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55000" dist="50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55000" dist="50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Quiz Show.potx</Template>
  <TotalTime>0</TotalTime>
  <Words>1215</Words>
  <Application>Microsoft Macintosh PowerPoint</Application>
  <PresentationFormat>On-screen Show (4:3)</PresentationFormat>
  <Paragraphs>115</Paragraphs>
  <Slides>21</Slides>
  <Notes>4</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Quiz Show</vt:lpstr>
      <vt:lpstr>Depression Mental Health Lesson #5</vt:lpstr>
      <vt:lpstr>Overview</vt:lpstr>
      <vt:lpstr>Goals of Lesson</vt:lpstr>
      <vt:lpstr>Symptoms</vt:lpstr>
      <vt:lpstr>Causes</vt:lpstr>
      <vt:lpstr>PowerPoint Presentation</vt:lpstr>
      <vt:lpstr>Diagnosis</vt:lpstr>
      <vt:lpstr>Treatments</vt:lpstr>
      <vt:lpstr>Risk Factors in Sport Environment</vt:lpstr>
      <vt:lpstr>I’m feeling depressed, who can I talk to?</vt:lpstr>
      <vt:lpstr>I think my teammate is suicidal AND/OR my teammate told me they are suicidal, what should I do?</vt:lpstr>
      <vt:lpstr>Warning Signs of Suicide</vt:lpstr>
      <vt:lpstr>Myths About Suicide</vt:lpstr>
      <vt:lpstr>Take ALL Signs of Suicidal Behavior Seriously</vt:lpstr>
      <vt:lpstr>Depression Review Q &amp; A</vt:lpstr>
      <vt:lpstr>When people experience trauma at an early age, it can cause long-term changes in how their brains respond to fear and stress.</vt:lpstr>
      <vt:lpstr>All of the following are symptoms of depression except for:  A. Loss of energy B. Hopelessness or guilty thoughts C. Physical aches and pains D. Headaches</vt:lpstr>
      <vt:lpstr>Many people who kill themselves have expressed the intention at some point. </vt:lpstr>
      <vt:lpstr>To be diagnosed with depressive disorder, a person must have experienced a depressive episode lasting longer than four weeks. </vt:lpstr>
      <vt:lpstr>Your teammate confides in you they have been considering suicide. You should just ignore what they said and assume they were joking.</vt:lpstr>
      <vt:lpstr>You Have Completed Depression: Mental Health Lesson #5</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2010-04-19T20:49:56Z</dcterms:created>
  <dcterms:modified xsi:type="dcterms:W3CDTF">2020-06-23T11:12:10Z</dcterms:modified>
</cp:coreProperties>
</file>